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340" r:id="rId5"/>
    <p:sldId id="335" r:id="rId6"/>
    <p:sldId id="336" r:id="rId7"/>
    <p:sldId id="337" r:id="rId8"/>
    <p:sldId id="338" r:id="rId9"/>
    <p:sldId id="339" r:id="rId10"/>
    <p:sldId id="341" r:id="rId11"/>
    <p:sldId id="342" r:id="rId12"/>
    <p:sldId id="343" r:id="rId13"/>
    <p:sldId id="344" r:id="rId14"/>
    <p:sldId id="345" r:id="rId15"/>
    <p:sldId id="346" r:id="rId16"/>
    <p:sldId id="347" r:id="rId17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5394" autoAdjust="0"/>
  </p:normalViewPr>
  <p:slideViewPr>
    <p:cSldViewPr snapToGrid="0">
      <p:cViewPr varScale="1">
        <p:scale>
          <a:sx n="60" d="100"/>
          <a:sy n="60" d="100"/>
        </p:scale>
        <p:origin x="1140" y="78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361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201911877 (Montero Vilcas,Jose Jorge)" userId="f2c4b680-988c-473d-bcce-362d783e488f" providerId="ADAL" clId="{7F19E215-7108-4DE5-A6A2-1F8DB340E34F}"/>
    <pc:docChg chg="custSel modSld sldOrd">
      <pc:chgData name="i201911877 (Montero Vilcas,Jose Jorge)" userId="f2c4b680-988c-473d-bcce-362d783e488f" providerId="ADAL" clId="{7F19E215-7108-4DE5-A6A2-1F8DB340E34F}" dt="2024-06-03T03:05:17.227" v="281"/>
      <pc:docMkLst>
        <pc:docMk/>
      </pc:docMkLst>
      <pc:sldChg chg="modSp mod">
        <pc:chgData name="i201911877 (Montero Vilcas,Jose Jorge)" userId="f2c4b680-988c-473d-bcce-362d783e488f" providerId="ADAL" clId="{7F19E215-7108-4DE5-A6A2-1F8DB340E34F}" dt="2024-06-03T02:56:19.011" v="124" actId="20577"/>
        <pc:sldMkLst>
          <pc:docMk/>
          <pc:sldMk cId="3590816519" sldId="338"/>
        </pc:sldMkLst>
        <pc:spChg chg="mod">
          <ac:chgData name="i201911877 (Montero Vilcas,Jose Jorge)" userId="f2c4b680-988c-473d-bcce-362d783e488f" providerId="ADAL" clId="{7F19E215-7108-4DE5-A6A2-1F8DB340E34F}" dt="2024-06-03T02:54:31.659" v="1" actId="14100"/>
          <ac:spMkLst>
            <pc:docMk/>
            <pc:sldMk cId="3590816519" sldId="338"/>
            <ac:spMk id="2" creationId="{94C9DDD8-3394-6FB2-960C-451DEBD7F640}"/>
          </ac:spMkLst>
        </pc:spChg>
        <pc:spChg chg="mod">
          <ac:chgData name="i201911877 (Montero Vilcas,Jose Jorge)" userId="f2c4b680-988c-473d-bcce-362d783e488f" providerId="ADAL" clId="{7F19E215-7108-4DE5-A6A2-1F8DB340E34F}" dt="2024-06-03T02:56:19.011" v="124" actId="20577"/>
          <ac:spMkLst>
            <pc:docMk/>
            <pc:sldMk cId="3590816519" sldId="338"/>
            <ac:spMk id="4" creationId="{51D6AA66-EC20-FCAE-04B0-6BEB18463C2D}"/>
          </ac:spMkLst>
        </pc:spChg>
      </pc:sldChg>
      <pc:sldChg chg="modSp mod">
        <pc:chgData name="i201911877 (Montero Vilcas,Jose Jorge)" userId="f2c4b680-988c-473d-bcce-362d783e488f" providerId="ADAL" clId="{7F19E215-7108-4DE5-A6A2-1F8DB340E34F}" dt="2024-06-03T02:58:31.521" v="279" actId="1076"/>
        <pc:sldMkLst>
          <pc:docMk/>
          <pc:sldMk cId="2099008355" sldId="339"/>
        </pc:sldMkLst>
        <pc:spChg chg="mod">
          <ac:chgData name="i201911877 (Montero Vilcas,Jose Jorge)" userId="f2c4b680-988c-473d-bcce-362d783e488f" providerId="ADAL" clId="{7F19E215-7108-4DE5-A6A2-1F8DB340E34F}" dt="2024-06-03T02:57:20.024" v="125"/>
          <ac:spMkLst>
            <pc:docMk/>
            <pc:sldMk cId="2099008355" sldId="339"/>
            <ac:spMk id="2" creationId="{C05D45BD-5B25-B32E-F712-18F18E7168E7}"/>
          </ac:spMkLst>
        </pc:spChg>
        <pc:spChg chg="mod">
          <ac:chgData name="i201911877 (Montero Vilcas,Jose Jorge)" userId="f2c4b680-988c-473d-bcce-362d783e488f" providerId="ADAL" clId="{7F19E215-7108-4DE5-A6A2-1F8DB340E34F}" dt="2024-06-03T02:58:31.521" v="279" actId="1076"/>
          <ac:spMkLst>
            <pc:docMk/>
            <pc:sldMk cId="2099008355" sldId="339"/>
            <ac:spMk id="4" creationId="{B931AA74-1B85-8980-9816-4DAB721C1BE4}"/>
          </ac:spMkLst>
        </pc:spChg>
      </pc:sldChg>
      <pc:sldChg chg="ord">
        <pc:chgData name="i201911877 (Montero Vilcas,Jose Jorge)" userId="f2c4b680-988c-473d-bcce-362d783e488f" providerId="ADAL" clId="{7F19E215-7108-4DE5-A6A2-1F8DB340E34F}" dt="2024-06-03T03:05:17.227" v="281"/>
        <pc:sldMkLst>
          <pc:docMk/>
          <pc:sldMk cId="4043390973" sldId="340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7BF57E18-AE3F-2847-188C-708C0769F8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BD88CAC-4FD1-FB92-1D26-05807EA810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s-ES" sz="1200"/>
            </a:lvl1pPr>
          </a:lstStyle>
          <a:p>
            <a:pPr rtl="0"/>
            <a:fld id="{F4636F07-0AC9-4F79-B905-B52056AAEFCC}" type="datetime1">
              <a:rPr lang="es-ES" smtClean="0"/>
              <a:t>02/06/2024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8A72C0D-360E-C973-5588-52DC04A86A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9340B36-8225-0BC2-989D-2156A5B162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s-ES" sz="1200"/>
            </a:lvl1pPr>
          </a:lstStyle>
          <a:p>
            <a:pPr rtl="0"/>
            <a:fld id="{9E9D563E-BCB2-465B-8A3C-AC86CE64F69C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8771028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13.jpg>
</file>

<file path=ppt/media/image14.jpg>
</file>

<file path=ppt/media/image15.jp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s-ES"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s-ES" sz="1200"/>
            </a:lvl1pPr>
          </a:lstStyle>
          <a:p>
            <a:pPr rtl="0"/>
            <a:fld id="{80B6BFF3-16C2-4E56-BBD0-DD214C59E8A5}" type="datetime1">
              <a:rPr lang="es-ES" smtClean="0"/>
              <a:t>02/06/2024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s-ES"/>
            </a:defPPr>
          </a:lstStyle>
          <a:p>
            <a:pPr rtl="0"/>
            <a:endParaRPr lang="es-ES" noProof="0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s-ES"/>
            </a:def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s-ES"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s-ES" sz="1200"/>
            </a:lvl1pPr>
          </a:lstStyle>
          <a:p>
            <a:pPr rtl="0"/>
            <a:fld id="{8B990660-4B7D-4C11-96DB-B19FFA8CA9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B990660-4B7D-4C11-96DB-B19FFA8CA93C}" type="slidenum">
              <a:rPr lang="es-ES" noProof="0" smtClean="0"/>
              <a:t>1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892526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B990660-4B7D-4C11-96DB-B19FFA8CA93C}" type="slidenum">
              <a:rPr lang="es-ES" noProof="0" smtClean="0"/>
              <a:t>10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758588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B990660-4B7D-4C11-96DB-B19FFA8CA93C}" type="slidenum">
              <a:rPr lang="es-ES" noProof="0" smtClean="0"/>
              <a:t>11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8765741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B990660-4B7D-4C11-96DB-B19FFA8CA93C}" type="slidenum">
              <a:rPr lang="es-ES" noProof="0" smtClean="0"/>
              <a:t>12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978841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B990660-4B7D-4C11-96DB-B19FFA8CA93C}" type="slidenum">
              <a:rPr lang="es-ES" noProof="0" smtClean="0"/>
              <a:t>13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845341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B990660-4B7D-4C11-96DB-B19FFA8CA93C}" type="slidenum">
              <a:rPr lang="es-ES" noProof="0" smtClean="0"/>
              <a:t>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589789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B990660-4B7D-4C11-96DB-B19FFA8CA93C}" type="slidenum">
              <a:rPr lang="es-ES" noProof="0" smtClean="0"/>
              <a:t>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19333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B990660-4B7D-4C11-96DB-B19FFA8CA93C}" type="slidenum">
              <a:rPr lang="es-ES" noProof="0" smtClean="0"/>
              <a:t>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25455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B990660-4B7D-4C11-96DB-B19FFA8CA93C}" type="slidenum">
              <a:rPr lang="es-ES" noProof="0" smtClean="0"/>
              <a:t>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091274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B990660-4B7D-4C11-96DB-B19FFA8CA93C}" type="slidenum">
              <a:rPr lang="es-ES" noProof="0" smtClean="0"/>
              <a:t>6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0061477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B990660-4B7D-4C11-96DB-B19FFA8CA93C}" type="slidenum">
              <a:rPr lang="es-ES" noProof="0" smtClean="0"/>
              <a:t>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5747963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B990660-4B7D-4C11-96DB-B19FFA8CA93C}" type="slidenum">
              <a:rPr lang="es-ES" noProof="0" smtClean="0"/>
              <a:t>8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5909591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B990660-4B7D-4C11-96DB-B19FFA8CA93C}" type="slidenum">
              <a:rPr lang="es-ES" noProof="0" smtClean="0"/>
              <a:t>9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112296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71616" y="960120"/>
            <a:ext cx="5221224" cy="3056343"/>
          </a:xfrm>
        </p:spPr>
        <p:txBody>
          <a:bodyPr rtlCol="0" anchor="b">
            <a:normAutofit/>
          </a:bodyPr>
          <a:lstStyle>
            <a:lvl1pPr algn="l">
              <a:defRPr lang="es-ES" sz="4000" b="1" baseline="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id="{E46E52ED-0545-03BB-5AB6-4552E92B99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617"/>
          <a:stretch/>
        </p:blipFill>
        <p:spPr>
          <a:xfrm>
            <a:off x="0" y="0"/>
            <a:ext cx="6153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e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áfico 6">
            <a:extLst>
              <a:ext uri="{FF2B5EF4-FFF2-40B4-BE49-F238E27FC236}">
                <a16:creationId xmlns:a16="http://schemas.microsoft.com/office/drawing/2014/main" id="{D06404F0-C6D6-98DF-5397-EF0F68B01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256" t="-150" r="58720" b="30269"/>
          <a:stretch/>
        </p:blipFill>
        <p:spPr>
          <a:xfrm>
            <a:off x="8972551" y="5081287"/>
            <a:ext cx="3219450" cy="177671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rtlCol="0" anchor="b">
            <a:normAutofit/>
          </a:bodyPr>
          <a:lstStyle>
            <a:lvl1pPr>
              <a:defRPr lang="es-ES" sz="2800" baseline="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1" name="Marcador de contenido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58669"/>
            <a:ext cx="6192838" cy="3687763"/>
          </a:xfrm>
        </p:spPr>
        <p:txBody>
          <a:bodyPr rtlCol="0"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es-ES"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lang="es-ES" sz="2000"/>
            </a:lvl2pPr>
            <a:lvl3pPr marL="1143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lang="es-ES" sz="2000"/>
            </a:lvl3pPr>
            <a:lvl4pPr marL="16002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lang="es-ES" sz="2000"/>
            </a:lvl4pPr>
            <a:lvl5pPr marL="20574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95483" y="2058670"/>
            <a:ext cx="3002755" cy="368776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lang="es-ES"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lang="es-ES" sz="2000"/>
            </a:lvl2pPr>
            <a:lvl3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lang="es-ES" sz="2000"/>
            </a:lvl3pPr>
            <a:lvl4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lang="es-ES" sz="2000"/>
            </a:lvl4pPr>
            <a:lvl5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es-ES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es-ES"/>
            </a:lvl1pPr>
          </a:lstStyle>
          <a:p>
            <a:pPr rtl="0"/>
            <a:r>
              <a:rPr lang="es-ES"/>
              <a:t>Título de la presentación</a:t>
            </a:r>
          </a:p>
        </p:txBody>
      </p:sp>
    </p:spTree>
    <p:extLst>
      <p:ext uri="{BB962C8B-B14F-4D97-AF65-F5344CB8AC3E}">
        <p14:creationId xmlns:p14="http://schemas.microsoft.com/office/powerpoint/2010/main" val="2196348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rtlCol="0" anchor="b">
            <a:normAutofit/>
          </a:bodyPr>
          <a:lstStyle>
            <a:lvl1pPr>
              <a:defRPr lang="es-ES" sz="2800" baseline="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1" name="Marcador de contenido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43429"/>
            <a:ext cx="10405174" cy="3925467"/>
          </a:xfrm>
        </p:spPr>
        <p:txBody>
          <a:bodyPr rtlCol="0"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2000"/>
            </a:lvl1pPr>
            <a:lvl2pPr marL="6858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lang="es-ES" sz="2000"/>
            </a:lvl2pPr>
            <a:lvl3pPr marL="11430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lang="es-ES" sz="2000"/>
            </a:lvl3pPr>
            <a:lvl4pPr marL="16002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lang="es-ES" sz="2000"/>
            </a:lvl4pPr>
            <a:lvl5pPr marL="20574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es-ES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es-ES"/>
            </a:lvl1pPr>
          </a:lstStyle>
          <a:p>
            <a:pPr rtl="0"/>
            <a:r>
              <a:rPr lang="es-ES"/>
              <a:t>Título de la presentación</a:t>
            </a:r>
          </a:p>
        </p:txBody>
      </p:sp>
    </p:spTree>
    <p:extLst>
      <p:ext uri="{BB962C8B-B14F-4D97-AF65-F5344CB8AC3E}">
        <p14:creationId xmlns:p14="http://schemas.microsoft.com/office/powerpoint/2010/main" val="3676824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cias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áfico 6">
            <a:extLst>
              <a:ext uri="{FF2B5EF4-FFF2-40B4-BE49-F238E27FC236}">
                <a16:creationId xmlns:a16="http://schemas.microsoft.com/office/drawing/2014/main" id="{25F4A3D2-0CBC-CF43-C14A-141B19AE6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433" t="-5525" r="24023" b="11733"/>
          <a:stretch/>
        </p:blipFill>
        <p:spPr>
          <a:xfrm>
            <a:off x="4478101" y="0"/>
            <a:ext cx="7713899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1352" y="505016"/>
            <a:ext cx="5775656" cy="3284932"/>
          </a:xfrm>
        </p:spPr>
        <p:txBody>
          <a:bodyPr rtlCol="0" anchor="b">
            <a:normAutofit/>
          </a:bodyPr>
          <a:lstStyle>
            <a:lvl1pPr>
              <a:defRPr lang="es-ES" sz="4000" baseline="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1353" y="4006024"/>
            <a:ext cx="5794248" cy="2346960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s-ES"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lang="es-ES"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lang="es-ES"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lang="es-ES"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lang="es-ES" sz="2000"/>
            </a:lvl5pPr>
          </a:lstStyle>
          <a:p>
            <a:pPr lvl="0" rtl="0"/>
            <a:r>
              <a:rPr lang="es-ES"/>
              <a:t>Haga clic para agregar texto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 </a:t>
            </a:r>
          </a:p>
          <a:p>
            <a:pPr lvl="3" rtl="0"/>
            <a:r>
              <a:rPr lang="es-ES"/>
              <a:t>Cuarto nivel </a:t>
            </a:r>
          </a:p>
          <a:p>
            <a:pPr lvl="4" rtl="0"/>
            <a:r>
              <a:rPr lang="es-ES"/>
              <a:t>Quinto nivel </a:t>
            </a:r>
          </a:p>
          <a:p>
            <a:pPr lvl="0"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281557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rtlCol="0" anchor="b">
            <a:normAutofit/>
          </a:bodyPr>
          <a:lstStyle>
            <a:lvl1pPr>
              <a:defRPr lang="es-ES" sz="4000"/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grpSp>
        <p:nvGrpSpPr>
          <p:cNvPr id="815" name="Grupo 814">
            <a:extLst>
              <a:ext uri="{FF2B5EF4-FFF2-40B4-BE49-F238E27FC236}">
                <a16:creationId xmlns:a16="http://schemas.microsoft.com/office/drawing/2014/main" id="{98F70650-8E48-1844-382B-91FBA9C8DD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16" y="-50037"/>
            <a:ext cx="12186031" cy="3025624"/>
            <a:chOff x="5716" y="-50037"/>
            <a:chExt cx="12186031" cy="302562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65435" y="2327548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14163" y="1807872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92192" y="292266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8070" y="29318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76" name="Freeform 775">
              <a:extLst>
                <a:ext uri="{FF2B5EF4-FFF2-40B4-BE49-F238E27FC236}">
                  <a16:creationId xmlns:a16="http://schemas.microsoft.com/office/drawing/2014/main" id="{8AE234EC-24BB-C203-13CC-0DE3E8682DFF}"/>
                </a:ext>
              </a:extLst>
            </p:cNvPr>
            <p:cNvSpPr/>
            <p:nvPr/>
          </p:nvSpPr>
          <p:spPr>
            <a:xfrm>
              <a:off x="10809444" y="-12696"/>
              <a:ext cx="1265873" cy="505824"/>
            </a:xfrm>
            <a:custGeom>
              <a:avLst/>
              <a:gdLst>
                <a:gd name="connsiteX0" fmla="*/ 0 w 1265873"/>
                <a:gd name="connsiteY0" fmla="*/ 0 h 505824"/>
                <a:gd name="connsiteX1" fmla="*/ 945372 w 1265873"/>
                <a:gd name="connsiteY1" fmla="*/ 0 h 505824"/>
                <a:gd name="connsiteX2" fmla="*/ 1265873 w 1265873"/>
                <a:gd name="connsiteY2" fmla="*/ 102450 h 505824"/>
                <a:gd name="connsiteX3" fmla="*/ 1265873 w 1265873"/>
                <a:gd name="connsiteY3" fmla="*/ 505824 h 505824"/>
                <a:gd name="connsiteX4" fmla="*/ 0 w 1265873"/>
                <a:gd name="connsiteY4" fmla="*/ 101688 h 50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5873" h="505824">
                  <a:moveTo>
                    <a:pt x="0" y="0"/>
                  </a:moveTo>
                  <a:lnTo>
                    <a:pt x="945372" y="0"/>
                  </a:lnTo>
                  <a:lnTo>
                    <a:pt x="1265873" y="102450"/>
                  </a:lnTo>
                  <a:lnTo>
                    <a:pt x="1265873" y="505824"/>
                  </a:lnTo>
                  <a:lnTo>
                    <a:pt x="0" y="1016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6110" y="93055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91315" y="2655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9975" y="328071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14396" y="782994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20690" y="630380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42608" y="1060036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5769" y="422916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7813" y="852572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6438" y="247828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89" name="Freeform 788">
              <a:extLst>
                <a:ext uri="{FF2B5EF4-FFF2-40B4-BE49-F238E27FC236}">
                  <a16:creationId xmlns:a16="http://schemas.microsoft.com/office/drawing/2014/main" id="{9CB742FD-E6D8-87A6-F66D-D5830EC0FE4B}"/>
                </a:ext>
              </a:extLst>
            </p:cNvPr>
            <p:cNvSpPr/>
            <p:nvPr/>
          </p:nvSpPr>
          <p:spPr>
            <a:xfrm>
              <a:off x="5145790" y="-12696"/>
              <a:ext cx="3539857" cy="1070447"/>
            </a:xfrm>
            <a:custGeom>
              <a:avLst/>
              <a:gdLst>
                <a:gd name="connsiteX0" fmla="*/ 0 w 3539857"/>
                <a:gd name="connsiteY0" fmla="*/ 0 h 1070447"/>
                <a:gd name="connsiteX1" fmla="*/ 2020293 w 3539857"/>
                <a:gd name="connsiteY1" fmla="*/ 0 h 1070447"/>
                <a:gd name="connsiteX2" fmla="*/ 3539857 w 3539857"/>
                <a:gd name="connsiteY2" fmla="*/ 459354 h 1070447"/>
                <a:gd name="connsiteX3" fmla="*/ 3539857 w 3539857"/>
                <a:gd name="connsiteY3" fmla="*/ 1070447 h 107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9857" h="1070447">
                  <a:moveTo>
                    <a:pt x="0" y="0"/>
                  </a:moveTo>
                  <a:lnTo>
                    <a:pt x="2020293" y="0"/>
                  </a:lnTo>
                  <a:lnTo>
                    <a:pt x="3539857" y="459354"/>
                  </a:lnTo>
                  <a:lnTo>
                    <a:pt x="3539857" y="107044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85" name="Freeform 784">
              <a:extLst>
                <a:ext uri="{FF2B5EF4-FFF2-40B4-BE49-F238E27FC236}">
                  <a16:creationId xmlns:a16="http://schemas.microsoft.com/office/drawing/2014/main" id="{95880C50-423C-1BDB-74B3-19400311FDC0}"/>
                </a:ext>
              </a:extLst>
            </p:cNvPr>
            <p:cNvSpPr/>
            <p:nvPr/>
          </p:nvSpPr>
          <p:spPr>
            <a:xfrm>
              <a:off x="7200361" y="-12696"/>
              <a:ext cx="1734016" cy="450213"/>
            </a:xfrm>
            <a:custGeom>
              <a:avLst/>
              <a:gdLst>
                <a:gd name="connsiteX0" fmla="*/ 0 w 1734016"/>
                <a:gd name="connsiteY0" fmla="*/ 0 h 450213"/>
                <a:gd name="connsiteX1" fmla="*/ 901572 w 1734016"/>
                <a:gd name="connsiteY1" fmla="*/ 0 h 450213"/>
                <a:gd name="connsiteX2" fmla="*/ 1734016 w 1734016"/>
                <a:gd name="connsiteY2" fmla="*/ 251510 h 450213"/>
                <a:gd name="connsiteX3" fmla="*/ 1489476 w 1734016"/>
                <a:gd name="connsiteY3" fmla="*/ 450213 h 45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4016" h="450213">
                  <a:moveTo>
                    <a:pt x="0" y="0"/>
                  </a:moveTo>
                  <a:lnTo>
                    <a:pt x="901572" y="0"/>
                  </a:lnTo>
                  <a:lnTo>
                    <a:pt x="1734016" y="251510"/>
                  </a:lnTo>
                  <a:lnTo>
                    <a:pt x="1489476" y="45021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80" name="Freeform 779">
              <a:extLst>
                <a:ext uri="{FF2B5EF4-FFF2-40B4-BE49-F238E27FC236}">
                  <a16:creationId xmlns:a16="http://schemas.microsoft.com/office/drawing/2014/main" id="{DA802240-291A-34FF-3135-1B01B1041638}"/>
                </a:ext>
              </a:extLst>
            </p:cNvPr>
            <p:cNvSpPr/>
            <p:nvPr userDrawn="1"/>
          </p:nvSpPr>
          <p:spPr>
            <a:xfrm>
              <a:off x="8136109" y="-12695"/>
              <a:ext cx="1588137" cy="527789"/>
            </a:xfrm>
            <a:custGeom>
              <a:avLst/>
              <a:gdLst>
                <a:gd name="connsiteX0" fmla="*/ 0 w 1588137"/>
                <a:gd name="connsiteY0" fmla="*/ 0 h 527789"/>
                <a:gd name="connsiteX1" fmla="*/ 792404 w 1588137"/>
                <a:gd name="connsiteY1" fmla="*/ 0 h 527789"/>
                <a:gd name="connsiteX2" fmla="*/ 1588137 w 1588137"/>
                <a:gd name="connsiteY2" fmla="*/ 240590 h 527789"/>
                <a:gd name="connsiteX3" fmla="*/ 1588137 w 1588137"/>
                <a:gd name="connsiteY3" fmla="*/ 503158 h 527789"/>
                <a:gd name="connsiteX4" fmla="*/ 1334201 w 1588137"/>
                <a:gd name="connsiteY4" fmla="*/ 426216 h 527789"/>
                <a:gd name="connsiteX5" fmla="*/ 1331408 w 1588137"/>
                <a:gd name="connsiteY5" fmla="*/ 426216 h 527789"/>
                <a:gd name="connsiteX6" fmla="*/ 1330519 w 1588137"/>
                <a:gd name="connsiteY6" fmla="*/ 426216 h 527789"/>
                <a:gd name="connsiteX7" fmla="*/ 1329503 w 1588137"/>
                <a:gd name="connsiteY7" fmla="*/ 426216 h 527789"/>
                <a:gd name="connsiteX8" fmla="*/ 1203931 w 1588137"/>
                <a:gd name="connsiteY8" fmla="*/ 527789 h 527789"/>
                <a:gd name="connsiteX9" fmla="*/ 812235 w 1588137"/>
                <a:gd name="connsiteY9" fmla="*/ 408059 h 527789"/>
                <a:gd name="connsiteX10" fmla="*/ 812235 w 1588137"/>
                <a:gd name="connsiteY10" fmla="*/ 247319 h 527789"/>
                <a:gd name="connsiteX11" fmla="*/ 812235 w 1588137"/>
                <a:gd name="connsiteY11" fmla="*/ 246557 h 527789"/>
                <a:gd name="connsiteX12" fmla="*/ 812235 w 1588137"/>
                <a:gd name="connsiteY12" fmla="*/ 245668 h 527789"/>
                <a:gd name="connsiteX13" fmla="*/ 812235 w 1588137"/>
                <a:gd name="connsiteY13" fmla="*/ 244907 h 527789"/>
                <a:gd name="connsiteX14" fmla="*/ 811473 w 1588137"/>
                <a:gd name="connsiteY14" fmla="*/ 244907 h 527789"/>
                <a:gd name="connsiteX15" fmla="*/ 810711 w 1588137"/>
                <a:gd name="connsiteY15" fmla="*/ 244907 h 527789"/>
                <a:gd name="connsiteX16" fmla="*/ 810457 w 1588137"/>
                <a:gd name="connsiteY16" fmla="*/ 245034 h 527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8137" h="527789">
                  <a:moveTo>
                    <a:pt x="0" y="0"/>
                  </a:moveTo>
                  <a:lnTo>
                    <a:pt x="792404" y="0"/>
                  </a:lnTo>
                  <a:lnTo>
                    <a:pt x="1588137" y="240590"/>
                  </a:lnTo>
                  <a:lnTo>
                    <a:pt x="1588137" y="503158"/>
                  </a:lnTo>
                  <a:lnTo>
                    <a:pt x="1334201" y="426216"/>
                  </a:lnTo>
                  <a:lnTo>
                    <a:pt x="1331408" y="426216"/>
                  </a:lnTo>
                  <a:lnTo>
                    <a:pt x="1330519" y="426216"/>
                  </a:lnTo>
                  <a:lnTo>
                    <a:pt x="1329503" y="426216"/>
                  </a:lnTo>
                  <a:lnTo>
                    <a:pt x="1203931" y="527789"/>
                  </a:lnTo>
                  <a:lnTo>
                    <a:pt x="812235" y="408059"/>
                  </a:lnTo>
                  <a:lnTo>
                    <a:pt x="812235" y="247319"/>
                  </a:lnTo>
                  <a:cubicBezTo>
                    <a:pt x="812235" y="246557"/>
                    <a:pt x="812235" y="246811"/>
                    <a:pt x="812235" y="246557"/>
                  </a:cubicBezTo>
                  <a:cubicBezTo>
                    <a:pt x="812235" y="246303"/>
                    <a:pt x="812235" y="245668"/>
                    <a:pt x="812235" y="245668"/>
                  </a:cubicBezTo>
                  <a:lnTo>
                    <a:pt x="812235" y="244907"/>
                  </a:lnTo>
                  <a:lnTo>
                    <a:pt x="811473" y="244907"/>
                  </a:lnTo>
                  <a:lnTo>
                    <a:pt x="810711" y="244907"/>
                  </a:lnTo>
                  <a:lnTo>
                    <a:pt x="810457" y="24503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6181" y="-34166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78" name="Freeform 777">
              <a:extLst>
                <a:ext uri="{FF2B5EF4-FFF2-40B4-BE49-F238E27FC236}">
                  <a16:creationId xmlns:a16="http://schemas.microsoft.com/office/drawing/2014/main" id="{9EBADD24-CA3B-B936-2CC1-E5826527A689}"/>
                </a:ext>
              </a:extLst>
            </p:cNvPr>
            <p:cNvSpPr/>
            <p:nvPr/>
          </p:nvSpPr>
          <p:spPr>
            <a:xfrm>
              <a:off x="8963680" y="-12696"/>
              <a:ext cx="1050864" cy="231449"/>
            </a:xfrm>
            <a:custGeom>
              <a:avLst/>
              <a:gdLst>
                <a:gd name="connsiteX0" fmla="*/ 0 w 1050864"/>
                <a:gd name="connsiteY0" fmla="*/ 0 h 231449"/>
                <a:gd name="connsiteX1" fmla="*/ 1050864 w 1050864"/>
                <a:gd name="connsiteY1" fmla="*/ 0 h 231449"/>
                <a:gd name="connsiteX2" fmla="*/ 765898 w 1050864"/>
                <a:gd name="connsiteY2" fmla="*/ 231449 h 23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0864" h="231449">
                  <a:moveTo>
                    <a:pt x="0" y="0"/>
                  </a:moveTo>
                  <a:lnTo>
                    <a:pt x="1050864" y="0"/>
                  </a:lnTo>
                  <a:lnTo>
                    <a:pt x="765898" y="2314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15659" y="853334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81530" y="884949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404156" y="746047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64261" y="715448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60760" y="1948171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64746" y="1925190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71476" y="1752133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6134" y="1831742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70252" y="307756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80737" y="38713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97" name="Freeform 796">
              <a:extLst>
                <a:ext uri="{FF2B5EF4-FFF2-40B4-BE49-F238E27FC236}">
                  <a16:creationId xmlns:a16="http://schemas.microsoft.com/office/drawing/2014/main" id="{28C8952C-5B46-D1EC-FECE-2E1A2E1C1C1C}"/>
                </a:ext>
              </a:extLst>
            </p:cNvPr>
            <p:cNvSpPr/>
            <p:nvPr/>
          </p:nvSpPr>
          <p:spPr>
            <a:xfrm>
              <a:off x="4281244" y="-12696"/>
              <a:ext cx="1826185" cy="510522"/>
            </a:xfrm>
            <a:custGeom>
              <a:avLst/>
              <a:gdLst>
                <a:gd name="connsiteX0" fmla="*/ 45999 w 1826185"/>
                <a:gd name="connsiteY0" fmla="*/ 0 h 510522"/>
                <a:gd name="connsiteX1" fmla="*/ 795429 w 1826185"/>
                <a:gd name="connsiteY1" fmla="*/ 0 h 510522"/>
                <a:gd name="connsiteX2" fmla="*/ 1826185 w 1826185"/>
                <a:gd name="connsiteY2" fmla="*/ 311945 h 510522"/>
                <a:gd name="connsiteX3" fmla="*/ 1583294 w 1826185"/>
                <a:gd name="connsiteY3" fmla="*/ 510522 h 510522"/>
                <a:gd name="connsiteX4" fmla="*/ 0 w 1826185"/>
                <a:gd name="connsiteY4" fmla="*/ 31856 h 510522"/>
                <a:gd name="connsiteX5" fmla="*/ 13332 w 1826185"/>
                <a:gd name="connsiteY5" fmla="*/ 21064 h 510522"/>
                <a:gd name="connsiteX6" fmla="*/ 14728 w 1826185"/>
                <a:gd name="connsiteY6" fmla="*/ 21952 h 510522"/>
                <a:gd name="connsiteX7" fmla="*/ 16887 w 1826185"/>
                <a:gd name="connsiteY7" fmla="*/ 21952 h 510522"/>
                <a:gd name="connsiteX8" fmla="*/ 18664 w 1826185"/>
                <a:gd name="connsiteY8" fmla="*/ 21952 h 510522"/>
                <a:gd name="connsiteX9" fmla="*/ 20188 w 1826185"/>
                <a:gd name="connsiteY9" fmla="*/ 21064 h 51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6185" h="510522">
                  <a:moveTo>
                    <a:pt x="45999" y="0"/>
                  </a:moveTo>
                  <a:lnTo>
                    <a:pt x="795429" y="0"/>
                  </a:lnTo>
                  <a:lnTo>
                    <a:pt x="1826185" y="311945"/>
                  </a:lnTo>
                  <a:lnTo>
                    <a:pt x="1583294" y="510522"/>
                  </a:lnTo>
                  <a:lnTo>
                    <a:pt x="0" y="31856"/>
                  </a:lnTo>
                  <a:lnTo>
                    <a:pt x="13332" y="21064"/>
                  </a:lnTo>
                  <a:cubicBezTo>
                    <a:pt x="13751" y="21432"/>
                    <a:pt x="14220" y="21737"/>
                    <a:pt x="14728" y="21952"/>
                  </a:cubicBezTo>
                  <a:cubicBezTo>
                    <a:pt x="15439" y="22079"/>
                    <a:pt x="16176" y="22079"/>
                    <a:pt x="16887" y="21952"/>
                  </a:cubicBezTo>
                  <a:lnTo>
                    <a:pt x="18664" y="21952"/>
                  </a:lnTo>
                  <a:cubicBezTo>
                    <a:pt x="19210" y="21737"/>
                    <a:pt x="19731" y="21432"/>
                    <a:pt x="20188" y="21064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03" name="Freeform 802">
              <a:extLst>
                <a:ext uri="{FF2B5EF4-FFF2-40B4-BE49-F238E27FC236}">
                  <a16:creationId xmlns:a16="http://schemas.microsoft.com/office/drawing/2014/main" id="{FA10EB6E-9C26-5CF2-4D48-9099D7D162DF}"/>
                </a:ext>
              </a:extLst>
            </p:cNvPr>
            <p:cNvSpPr/>
            <p:nvPr/>
          </p:nvSpPr>
          <p:spPr>
            <a:xfrm>
              <a:off x="3884723" y="-12695"/>
              <a:ext cx="242636" cy="547597"/>
            </a:xfrm>
            <a:custGeom>
              <a:avLst/>
              <a:gdLst>
                <a:gd name="connsiteX0" fmla="*/ 0 w 242636"/>
                <a:gd name="connsiteY0" fmla="*/ 0 h 547597"/>
                <a:gd name="connsiteX1" fmla="*/ 242636 w 242636"/>
                <a:gd name="connsiteY1" fmla="*/ 0 h 547597"/>
                <a:gd name="connsiteX2" fmla="*/ 242636 w 242636"/>
                <a:gd name="connsiteY2" fmla="*/ 61948 h 547597"/>
                <a:gd name="connsiteX3" fmla="*/ 242636 w 242636"/>
                <a:gd name="connsiteY3" fmla="*/ 165553 h 547597"/>
                <a:gd name="connsiteX4" fmla="*/ 242636 w 242636"/>
                <a:gd name="connsiteY4" fmla="*/ 350036 h 547597"/>
                <a:gd name="connsiteX5" fmla="*/ 0 w 242636"/>
                <a:gd name="connsiteY5" fmla="*/ 547597 h 54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636" h="547597">
                  <a:moveTo>
                    <a:pt x="0" y="0"/>
                  </a:moveTo>
                  <a:lnTo>
                    <a:pt x="242636" y="0"/>
                  </a:lnTo>
                  <a:lnTo>
                    <a:pt x="242636" y="61948"/>
                  </a:lnTo>
                  <a:lnTo>
                    <a:pt x="242636" y="165553"/>
                  </a:lnTo>
                  <a:lnTo>
                    <a:pt x="242636" y="350036"/>
                  </a:lnTo>
                  <a:lnTo>
                    <a:pt x="0" y="54759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01" name="Freeform 800">
              <a:extLst>
                <a:ext uri="{FF2B5EF4-FFF2-40B4-BE49-F238E27FC236}">
                  <a16:creationId xmlns:a16="http://schemas.microsoft.com/office/drawing/2014/main" id="{5CD91505-58C6-46EC-09EA-BF96BB70EFC8}"/>
                </a:ext>
              </a:extLst>
            </p:cNvPr>
            <p:cNvSpPr/>
            <p:nvPr/>
          </p:nvSpPr>
          <p:spPr>
            <a:xfrm>
              <a:off x="2048998" y="-12696"/>
              <a:ext cx="1824932" cy="551786"/>
            </a:xfrm>
            <a:custGeom>
              <a:avLst/>
              <a:gdLst>
                <a:gd name="connsiteX0" fmla="*/ 0 w 1824932"/>
                <a:gd name="connsiteY0" fmla="*/ 0 h 551786"/>
                <a:gd name="connsiteX1" fmla="*/ 1824932 w 1824932"/>
                <a:gd name="connsiteY1" fmla="*/ 0 h 551786"/>
                <a:gd name="connsiteX2" fmla="*/ 1824932 w 1824932"/>
                <a:gd name="connsiteY2" fmla="*/ 551786 h 55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4932" h="551786">
                  <a:moveTo>
                    <a:pt x="0" y="0"/>
                  </a:moveTo>
                  <a:lnTo>
                    <a:pt x="1824932" y="0"/>
                  </a:lnTo>
                  <a:lnTo>
                    <a:pt x="1824932" y="551786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60071" y="934974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7235" y="1770925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9272" y="1087842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41185" y="2444231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41438" y="2122369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41684" y="934974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41513" y="1301655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13557" y="1551906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8167" y="1663130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5839" y="853461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14396" y="1105871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61095" y="984364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6179" y="1190431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30751" y="653742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7740" y="1906144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8740" y="2153603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14168" y="2732192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40295" y="2510254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45628" y="2372748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8994" y="1476234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30587" y="1419734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34015" y="1311177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85459" y="893328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5716" y="7225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10" name="Freeform 809">
              <a:extLst>
                <a:ext uri="{FF2B5EF4-FFF2-40B4-BE49-F238E27FC236}">
                  <a16:creationId xmlns:a16="http://schemas.microsoft.com/office/drawing/2014/main" id="{47B922FA-CDEA-A2D1-1DF9-A5354EB44AE0}"/>
                </a:ext>
              </a:extLst>
            </p:cNvPr>
            <p:cNvSpPr/>
            <p:nvPr/>
          </p:nvSpPr>
          <p:spPr>
            <a:xfrm>
              <a:off x="5716" y="-12696"/>
              <a:ext cx="4239343" cy="1032611"/>
            </a:xfrm>
            <a:custGeom>
              <a:avLst/>
              <a:gdLst>
                <a:gd name="connsiteX0" fmla="*/ 0 w 4239343"/>
                <a:gd name="connsiteY0" fmla="*/ 0 h 1032611"/>
                <a:gd name="connsiteX1" fmla="*/ 672711 w 4239343"/>
                <a:gd name="connsiteY1" fmla="*/ 0 h 1032611"/>
                <a:gd name="connsiteX2" fmla="*/ 4239343 w 4239343"/>
                <a:gd name="connsiteY2" fmla="*/ 897391 h 1032611"/>
                <a:gd name="connsiteX3" fmla="*/ 4073015 w 4239343"/>
                <a:gd name="connsiteY3" fmla="*/ 1032611 h 1032611"/>
                <a:gd name="connsiteX4" fmla="*/ 0 w 4239343"/>
                <a:gd name="connsiteY4" fmla="*/ 9764 h 1032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032611">
                  <a:moveTo>
                    <a:pt x="0" y="0"/>
                  </a:moveTo>
                  <a:lnTo>
                    <a:pt x="672711" y="0"/>
                  </a:lnTo>
                  <a:lnTo>
                    <a:pt x="4239343" y="897391"/>
                  </a:lnTo>
                  <a:lnTo>
                    <a:pt x="4073015" y="1032611"/>
                  </a:lnTo>
                  <a:lnTo>
                    <a:pt x="0" y="976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60272" y="1245789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81041" y="1164022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85358" y="1007980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8071" y="318802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13889" y="773218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13453" y="1240964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11548" y="62009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10914" y="62161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11511" y="624285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31815" y="1056862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10914" y="62111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10914" y="62022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13326" y="621619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33593" y="848890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32958" y="105597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94787" y="855746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51688" y="-391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6245" y="1065369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85011" y="445262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91" name="Freeform 790">
              <a:extLst>
                <a:ext uri="{FF2B5EF4-FFF2-40B4-BE49-F238E27FC236}">
                  <a16:creationId xmlns:a16="http://schemas.microsoft.com/office/drawing/2014/main" id="{676E1FD3-28A9-7EA4-4B57-B6D4974B61F1}"/>
                </a:ext>
              </a:extLst>
            </p:cNvPr>
            <p:cNvSpPr/>
            <p:nvPr/>
          </p:nvSpPr>
          <p:spPr>
            <a:xfrm>
              <a:off x="7164989" y="-12695"/>
              <a:ext cx="1525737" cy="460751"/>
            </a:xfrm>
            <a:custGeom>
              <a:avLst/>
              <a:gdLst>
                <a:gd name="connsiteX0" fmla="*/ 0 w 1525737"/>
                <a:gd name="connsiteY0" fmla="*/ 0 h 460751"/>
                <a:gd name="connsiteX1" fmla="*/ 34663 w 1525737"/>
                <a:gd name="connsiteY1" fmla="*/ 0 h 460751"/>
                <a:gd name="connsiteX2" fmla="*/ 1524087 w 1525737"/>
                <a:gd name="connsiteY2" fmla="*/ 450213 h 460751"/>
                <a:gd name="connsiteX3" fmla="*/ 1521801 w 1525737"/>
                <a:gd name="connsiteY3" fmla="*/ 452117 h 460751"/>
                <a:gd name="connsiteX4" fmla="*/ 1521458 w 1525737"/>
                <a:gd name="connsiteY4" fmla="*/ 452460 h 460751"/>
                <a:gd name="connsiteX5" fmla="*/ 1521801 w 1525737"/>
                <a:gd name="connsiteY5" fmla="*/ 459100 h 460751"/>
                <a:gd name="connsiteX6" fmla="*/ 1525737 w 1525737"/>
                <a:gd name="connsiteY6" fmla="*/ 460751 h 460751"/>
                <a:gd name="connsiteX7" fmla="*/ 1524087 w 1525737"/>
                <a:gd name="connsiteY7" fmla="*/ 460751 h 460751"/>
                <a:gd name="connsiteX8" fmla="*/ 1520404 w 1525737"/>
                <a:gd name="connsiteY8" fmla="*/ 459608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5737" h="460751">
                  <a:moveTo>
                    <a:pt x="0" y="0"/>
                  </a:moveTo>
                  <a:lnTo>
                    <a:pt x="34663" y="0"/>
                  </a:lnTo>
                  <a:lnTo>
                    <a:pt x="1524087" y="450213"/>
                  </a:lnTo>
                  <a:lnTo>
                    <a:pt x="1521801" y="452117"/>
                  </a:lnTo>
                  <a:cubicBezTo>
                    <a:pt x="1521674" y="452231"/>
                    <a:pt x="1521560" y="452346"/>
                    <a:pt x="1521458" y="452460"/>
                  </a:cubicBezTo>
                  <a:cubicBezTo>
                    <a:pt x="1519719" y="454390"/>
                    <a:pt x="1519871" y="457361"/>
                    <a:pt x="1521801" y="459100"/>
                  </a:cubicBezTo>
                  <a:cubicBezTo>
                    <a:pt x="1522855" y="460129"/>
                    <a:pt x="1524264" y="460713"/>
                    <a:pt x="1525737" y="460751"/>
                  </a:cubicBezTo>
                  <a:lnTo>
                    <a:pt x="1524087" y="460751"/>
                  </a:lnTo>
                  <a:lnTo>
                    <a:pt x="1520404" y="4596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8851" y="2334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9994" y="23487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7073" y="232719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5923" y="239448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50375" y="397522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25389" y="226244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83" name="Freeform 782">
              <a:extLst>
                <a:ext uri="{FF2B5EF4-FFF2-40B4-BE49-F238E27FC236}">
                  <a16:creationId xmlns:a16="http://schemas.microsoft.com/office/drawing/2014/main" id="{AC5F2025-A1DD-E6B5-9595-D6808C59AB5E}"/>
                </a:ext>
              </a:extLst>
            </p:cNvPr>
            <p:cNvSpPr/>
            <p:nvPr/>
          </p:nvSpPr>
          <p:spPr>
            <a:xfrm>
              <a:off x="8928349" y="-12696"/>
              <a:ext cx="802500" cy="241733"/>
            </a:xfrm>
            <a:custGeom>
              <a:avLst/>
              <a:gdLst>
                <a:gd name="connsiteX0" fmla="*/ 0 w 802500"/>
                <a:gd name="connsiteY0" fmla="*/ 0 h 241733"/>
                <a:gd name="connsiteX1" fmla="*/ 35612 w 802500"/>
                <a:gd name="connsiteY1" fmla="*/ 0 h 241733"/>
                <a:gd name="connsiteX2" fmla="*/ 800850 w 802500"/>
                <a:gd name="connsiteY2" fmla="*/ 231195 h 241733"/>
                <a:gd name="connsiteX3" fmla="*/ 798437 w 802500"/>
                <a:gd name="connsiteY3" fmla="*/ 233099 h 241733"/>
                <a:gd name="connsiteX4" fmla="*/ 798095 w 802500"/>
                <a:gd name="connsiteY4" fmla="*/ 233442 h 241733"/>
                <a:gd name="connsiteX5" fmla="*/ 798437 w 802500"/>
                <a:gd name="connsiteY5" fmla="*/ 240082 h 241733"/>
                <a:gd name="connsiteX6" fmla="*/ 802500 w 802500"/>
                <a:gd name="connsiteY6" fmla="*/ 241733 h 241733"/>
                <a:gd name="connsiteX7" fmla="*/ 800722 w 802500"/>
                <a:gd name="connsiteY7" fmla="*/ 241733 h 241733"/>
                <a:gd name="connsiteX8" fmla="*/ 797041 w 802500"/>
                <a:gd name="connsiteY8" fmla="*/ 240844 h 241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2500" h="241733">
                  <a:moveTo>
                    <a:pt x="0" y="0"/>
                  </a:moveTo>
                  <a:lnTo>
                    <a:pt x="35612" y="0"/>
                  </a:lnTo>
                  <a:lnTo>
                    <a:pt x="800850" y="231195"/>
                  </a:lnTo>
                  <a:lnTo>
                    <a:pt x="798437" y="233099"/>
                  </a:lnTo>
                  <a:cubicBezTo>
                    <a:pt x="798310" y="233214"/>
                    <a:pt x="798196" y="233328"/>
                    <a:pt x="798095" y="233442"/>
                  </a:cubicBezTo>
                  <a:cubicBezTo>
                    <a:pt x="796355" y="235372"/>
                    <a:pt x="796507" y="238343"/>
                    <a:pt x="798437" y="240082"/>
                  </a:cubicBezTo>
                  <a:cubicBezTo>
                    <a:pt x="799529" y="241136"/>
                    <a:pt x="800989" y="241733"/>
                    <a:pt x="802500" y="241733"/>
                  </a:cubicBezTo>
                  <a:lnTo>
                    <a:pt x="800722" y="241733"/>
                  </a:lnTo>
                  <a:lnTo>
                    <a:pt x="797041" y="2408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31483" y="228021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7157" y="-45212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25613" y="-50037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73" name="Freeform 772">
              <a:extLst>
                <a:ext uri="{FF2B5EF4-FFF2-40B4-BE49-F238E27FC236}">
                  <a16:creationId xmlns:a16="http://schemas.microsoft.com/office/drawing/2014/main" id="{933BA95F-42B0-929B-69A1-690B15D71E8F}"/>
                </a:ext>
              </a:extLst>
            </p:cNvPr>
            <p:cNvSpPr/>
            <p:nvPr/>
          </p:nvSpPr>
          <p:spPr>
            <a:xfrm>
              <a:off x="10803222" y="89626"/>
              <a:ext cx="1276793" cy="415944"/>
            </a:xfrm>
            <a:custGeom>
              <a:avLst/>
              <a:gdLst>
                <a:gd name="connsiteX0" fmla="*/ 7364 w 1276793"/>
                <a:gd name="connsiteY0" fmla="*/ 0 h 415944"/>
                <a:gd name="connsiteX1" fmla="*/ 1273238 w 1276793"/>
                <a:gd name="connsiteY1" fmla="*/ 404136 h 415944"/>
                <a:gd name="connsiteX2" fmla="*/ 1273238 w 1276793"/>
                <a:gd name="connsiteY2" fmla="*/ 411119 h 415944"/>
                <a:gd name="connsiteX3" fmla="*/ 1273238 w 1276793"/>
                <a:gd name="connsiteY3" fmla="*/ 412135 h 415944"/>
                <a:gd name="connsiteX4" fmla="*/ 1273238 w 1276793"/>
                <a:gd name="connsiteY4" fmla="*/ 413024 h 415944"/>
                <a:gd name="connsiteX5" fmla="*/ 1273873 w 1276793"/>
                <a:gd name="connsiteY5" fmla="*/ 413786 h 415944"/>
                <a:gd name="connsiteX6" fmla="*/ 1273873 w 1276793"/>
                <a:gd name="connsiteY6" fmla="*/ 414547 h 415944"/>
                <a:gd name="connsiteX7" fmla="*/ 1274635 w 1276793"/>
                <a:gd name="connsiteY7" fmla="*/ 414547 h 415944"/>
                <a:gd name="connsiteX8" fmla="*/ 1276793 w 1276793"/>
                <a:gd name="connsiteY8" fmla="*/ 415944 h 415944"/>
                <a:gd name="connsiteX9" fmla="*/ 0 w 1276793"/>
                <a:gd name="connsiteY9" fmla="*/ 8380 h 415944"/>
                <a:gd name="connsiteX10" fmla="*/ 2032 w 1276793"/>
                <a:gd name="connsiteY10" fmla="*/ 8380 h 415944"/>
                <a:gd name="connsiteX11" fmla="*/ 2044 w 1276793"/>
                <a:gd name="connsiteY11" fmla="*/ 8380 h 415944"/>
                <a:gd name="connsiteX12" fmla="*/ 7364 w 1276793"/>
                <a:gd name="connsiteY12" fmla="*/ 3555 h 41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6793" h="415944">
                  <a:moveTo>
                    <a:pt x="7364" y="0"/>
                  </a:moveTo>
                  <a:lnTo>
                    <a:pt x="1273238" y="404136"/>
                  </a:lnTo>
                  <a:lnTo>
                    <a:pt x="1273238" y="411119"/>
                  </a:lnTo>
                  <a:cubicBezTo>
                    <a:pt x="1273238" y="412135"/>
                    <a:pt x="1273238" y="411246"/>
                    <a:pt x="1273238" y="412135"/>
                  </a:cubicBezTo>
                  <a:cubicBezTo>
                    <a:pt x="1273238" y="413024"/>
                    <a:pt x="1273238" y="413024"/>
                    <a:pt x="1273238" y="413024"/>
                  </a:cubicBezTo>
                  <a:lnTo>
                    <a:pt x="1273873" y="413786"/>
                  </a:lnTo>
                  <a:lnTo>
                    <a:pt x="1273873" y="414547"/>
                  </a:lnTo>
                  <a:lnTo>
                    <a:pt x="1274635" y="414547"/>
                  </a:lnTo>
                  <a:lnTo>
                    <a:pt x="1276793" y="415944"/>
                  </a:lnTo>
                  <a:lnTo>
                    <a:pt x="0" y="8380"/>
                  </a:lnTo>
                  <a:cubicBezTo>
                    <a:pt x="673" y="8519"/>
                    <a:pt x="1359" y="8519"/>
                    <a:pt x="2032" y="8380"/>
                  </a:cubicBezTo>
                  <a:cubicBezTo>
                    <a:pt x="2032" y="8380"/>
                    <a:pt x="2044" y="8380"/>
                    <a:pt x="2044" y="8380"/>
                  </a:cubicBezTo>
                  <a:cubicBezTo>
                    <a:pt x="4850" y="8519"/>
                    <a:pt x="7225" y="6361"/>
                    <a:pt x="7364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75222" y="89754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6333" y="88992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7095" y="-10169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72343" y="-44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74619" y="-7757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15659" y="1046958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804867" y="876188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63347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6395" y="7047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64363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8426" y="715194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54004" y="8401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54512" y="841272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51592" y="83873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63347" y="705496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65125" y="705544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7538" y="705544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9179" y="83746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50576" y="83797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43338" y="841653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54258" y="8406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53115" y="838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6645" y="837463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7430" y="1283498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8829" y="1549367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8232" y="1559397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23731" y="1513308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8867" y="165348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20372" y="1411608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20645" y="1414274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9826" y="1413005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22334" y="1417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20683" y="1303051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92955" y="14533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95368" y="14566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94225" y="1454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94960" y="1302543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91050" y="1452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93463" y="14538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85210" y="1456554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94479" y="1454903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9527" y="14522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30995" y="1451095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8202" y="1550002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9921" y="1409865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83936" y="983729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85332" y="113024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5716" y="100673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74794" y="1027406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80127" y="102918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5716" y="-2932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60930" y="879489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61437" y="881266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8390" y="87872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12" name="Freeform 811">
              <a:extLst>
                <a:ext uri="{FF2B5EF4-FFF2-40B4-BE49-F238E27FC236}">
                  <a16:creationId xmlns:a16="http://schemas.microsoft.com/office/drawing/2014/main" id="{50B8F123-EE23-99D3-DF8D-303C7DB6546B}"/>
                </a:ext>
              </a:extLst>
            </p:cNvPr>
            <p:cNvSpPr/>
            <p:nvPr/>
          </p:nvSpPr>
          <p:spPr>
            <a:xfrm>
              <a:off x="678430" y="-12696"/>
              <a:ext cx="3578310" cy="897391"/>
            </a:xfrm>
            <a:custGeom>
              <a:avLst/>
              <a:gdLst>
                <a:gd name="connsiteX0" fmla="*/ 0 w 3578310"/>
                <a:gd name="connsiteY0" fmla="*/ 0 h 897391"/>
                <a:gd name="connsiteX1" fmla="*/ 39959 w 3578310"/>
                <a:gd name="connsiteY1" fmla="*/ 0 h 897391"/>
                <a:gd name="connsiteX2" fmla="*/ 3578310 w 3578310"/>
                <a:gd name="connsiteY2" fmla="*/ 890788 h 897391"/>
                <a:gd name="connsiteX3" fmla="*/ 3577168 w 3578310"/>
                <a:gd name="connsiteY3" fmla="*/ 890788 h 897391"/>
                <a:gd name="connsiteX4" fmla="*/ 3575136 w 3578310"/>
                <a:gd name="connsiteY4" fmla="*/ 890788 h 897391"/>
                <a:gd name="connsiteX5" fmla="*/ 3573993 w 3578310"/>
                <a:gd name="connsiteY5" fmla="*/ 891423 h 897391"/>
                <a:gd name="connsiteX6" fmla="*/ 3566629 w 3578310"/>
                <a:gd name="connsiteY6" fmla="*/ 897391 h 897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8310" h="897391">
                  <a:moveTo>
                    <a:pt x="0" y="0"/>
                  </a:moveTo>
                  <a:lnTo>
                    <a:pt x="39959" y="0"/>
                  </a:lnTo>
                  <a:lnTo>
                    <a:pt x="3578310" y="890788"/>
                  </a:lnTo>
                  <a:lnTo>
                    <a:pt x="3577168" y="890788"/>
                  </a:lnTo>
                  <a:lnTo>
                    <a:pt x="3575136" y="890788"/>
                  </a:lnTo>
                  <a:lnTo>
                    <a:pt x="3573993" y="891423"/>
                  </a:lnTo>
                  <a:lnTo>
                    <a:pt x="3566629" y="8973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8263" y="8778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6105" y="8774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61056" y="8806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9406" y="87898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50645" y="881647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75526" y="877457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9256" y="1332127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74058" y="1257597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60145" y="1458078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71011" y="115576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71687" y="1158436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505216" y="9994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70374" y="1155515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71392" y="1000235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71646" y="1162625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54228" y="12277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54228" y="12296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52704" y="12261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504217" y="997483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50927" y="1226033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43436" y="1229537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52704" y="1226363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9276" y="12250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54228" y="122776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52653" y="1225220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9479" y="1353076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70319" y="1153023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9109" y="2038698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7636" y="2018257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60507" y="2121480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55605" y="19152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54405" y="1916810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55303" y="1920111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9714" y="2018510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54334" y="1916175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55350" y="1915413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55300" y="2020288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8017" y="1916810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50708" y="1939156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7256" y="19343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55097" y="193306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8145" y="1935347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81024" y="1889258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82675" y="1816633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70283" y="1817395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74498" y="1739183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71496" y="1803174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53395" y="1738040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9213" y="33761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7435" y="32619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9496" y="915675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73372" y="640029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9333" y="505190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64538" y="506714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9524" y="17651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22792" y="293917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23300" y="295694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20760" y="293155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9237" y="292012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21141" y="29340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7205" y="291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22919" y="2949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12507" y="296710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61334" y="293663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83199" y="337340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84468" y="546581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07" name="Freeform 806">
              <a:extLst>
                <a:ext uri="{FF2B5EF4-FFF2-40B4-BE49-F238E27FC236}">
                  <a16:creationId xmlns:a16="http://schemas.microsoft.com/office/drawing/2014/main" id="{2B053F69-4645-CC09-81FA-FEE8DA57DD97}"/>
                </a:ext>
              </a:extLst>
            </p:cNvPr>
            <p:cNvSpPr/>
            <p:nvPr/>
          </p:nvSpPr>
          <p:spPr>
            <a:xfrm>
              <a:off x="2014803" y="-12696"/>
              <a:ext cx="1865222" cy="563292"/>
            </a:xfrm>
            <a:custGeom>
              <a:avLst/>
              <a:gdLst>
                <a:gd name="connsiteX0" fmla="*/ 0 w 1865222"/>
                <a:gd name="connsiteY0" fmla="*/ 0 h 563292"/>
                <a:gd name="connsiteX1" fmla="*/ 34554 w 1865222"/>
                <a:gd name="connsiteY1" fmla="*/ 0 h 563292"/>
                <a:gd name="connsiteX2" fmla="*/ 1859128 w 1865222"/>
                <a:gd name="connsiteY2" fmla="*/ 551786 h 563292"/>
                <a:gd name="connsiteX3" fmla="*/ 1859128 w 1865222"/>
                <a:gd name="connsiteY3" fmla="*/ 558515 h 563292"/>
                <a:gd name="connsiteX4" fmla="*/ 1859191 w 1865222"/>
                <a:gd name="connsiteY4" fmla="*/ 558998 h 563292"/>
                <a:gd name="connsiteX5" fmla="*/ 1865222 w 1865222"/>
                <a:gd name="connsiteY5" fmla="*/ 563213 h 563292"/>
                <a:gd name="connsiteX6" fmla="*/ 1863444 w 1865222"/>
                <a:gd name="connsiteY6" fmla="*/ 563213 h 56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222" h="563292">
                  <a:moveTo>
                    <a:pt x="0" y="0"/>
                  </a:moveTo>
                  <a:lnTo>
                    <a:pt x="34554" y="0"/>
                  </a:lnTo>
                  <a:lnTo>
                    <a:pt x="1859128" y="551786"/>
                  </a:lnTo>
                  <a:lnTo>
                    <a:pt x="1859128" y="558515"/>
                  </a:lnTo>
                  <a:cubicBezTo>
                    <a:pt x="1859140" y="558680"/>
                    <a:pt x="1859166" y="558833"/>
                    <a:pt x="1859191" y="558998"/>
                  </a:cubicBezTo>
                  <a:cubicBezTo>
                    <a:pt x="1859686" y="561829"/>
                    <a:pt x="1862390" y="563708"/>
                    <a:pt x="1865222" y="563213"/>
                  </a:cubicBezTo>
                  <a:lnTo>
                    <a:pt x="1863444" y="5632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05" name="Freeform 804">
              <a:extLst>
                <a:ext uri="{FF2B5EF4-FFF2-40B4-BE49-F238E27FC236}">
                  <a16:creationId xmlns:a16="http://schemas.microsoft.com/office/drawing/2014/main" id="{6A455F2E-C95D-C0C6-4699-32D861181A07}"/>
                </a:ext>
              </a:extLst>
            </p:cNvPr>
            <p:cNvSpPr/>
            <p:nvPr/>
          </p:nvSpPr>
          <p:spPr>
            <a:xfrm>
              <a:off x="3874057" y="-12696"/>
              <a:ext cx="10538" cy="563600"/>
            </a:xfrm>
            <a:custGeom>
              <a:avLst/>
              <a:gdLst>
                <a:gd name="connsiteX0" fmla="*/ 0 w 10538"/>
                <a:gd name="connsiteY0" fmla="*/ 0 h 563600"/>
                <a:gd name="connsiteX1" fmla="*/ 10538 w 10538"/>
                <a:gd name="connsiteY1" fmla="*/ 0 h 563600"/>
                <a:gd name="connsiteX2" fmla="*/ 10538 w 10538"/>
                <a:gd name="connsiteY2" fmla="*/ 558515 h 563600"/>
                <a:gd name="connsiteX3" fmla="*/ 10538 w 10538"/>
                <a:gd name="connsiteY3" fmla="*/ 559277 h 563600"/>
                <a:gd name="connsiteX4" fmla="*/ 9776 w 10538"/>
                <a:gd name="connsiteY4" fmla="*/ 560547 h 563600"/>
                <a:gd name="connsiteX5" fmla="*/ 8253 w 10538"/>
                <a:gd name="connsiteY5" fmla="*/ 562705 h 563600"/>
                <a:gd name="connsiteX6" fmla="*/ 5460 w 10538"/>
                <a:gd name="connsiteY6" fmla="*/ 563594 h 563600"/>
                <a:gd name="connsiteX7" fmla="*/ 5447 w 10538"/>
                <a:gd name="connsiteY7" fmla="*/ 563594 h 563600"/>
                <a:gd name="connsiteX8" fmla="*/ 0 w 10538"/>
                <a:gd name="connsiteY8" fmla="*/ 558642 h 56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63600">
                  <a:moveTo>
                    <a:pt x="0" y="0"/>
                  </a:moveTo>
                  <a:lnTo>
                    <a:pt x="10538" y="0"/>
                  </a:lnTo>
                  <a:lnTo>
                    <a:pt x="10538" y="558515"/>
                  </a:lnTo>
                  <a:cubicBezTo>
                    <a:pt x="10538" y="559277"/>
                    <a:pt x="10538" y="559277"/>
                    <a:pt x="10538" y="559277"/>
                  </a:cubicBezTo>
                  <a:cubicBezTo>
                    <a:pt x="10475" y="559785"/>
                    <a:pt x="10208" y="560255"/>
                    <a:pt x="9776" y="560547"/>
                  </a:cubicBezTo>
                  <a:cubicBezTo>
                    <a:pt x="9459" y="561385"/>
                    <a:pt x="8938" y="562134"/>
                    <a:pt x="8253" y="562705"/>
                  </a:cubicBezTo>
                  <a:cubicBezTo>
                    <a:pt x="7415" y="563239"/>
                    <a:pt x="6450" y="563556"/>
                    <a:pt x="5460" y="563594"/>
                  </a:cubicBezTo>
                  <a:cubicBezTo>
                    <a:pt x="5460" y="563594"/>
                    <a:pt x="5447" y="563594"/>
                    <a:pt x="5447" y="563594"/>
                  </a:cubicBezTo>
                  <a:cubicBezTo>
                    <a:pt x="2577" y="563734"/>
                    <a:pt x="139" y="561512"/>
                    <a:pt x="0" y="55864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9412" y="1077164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50022" y="925959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50120" y="928371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70992" y="1066258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9406" y="92710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50549" y="925324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6070" y="1068289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51565" y="926213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9251" y="705163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71401" y="869319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9415" y="1993117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32288" y="1284895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32201" y="2121608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61202" y="1762418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72442" y="1763815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34455" y="1653607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33820" y="2121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8733" y="108060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9272" y="1078192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25489" y="15586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24783" y="11856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54950" y="1184845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6220" y="1246276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14269" y="1198811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5809" y="1144215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14396" y="1095460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51141" y="114599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24682" y="837096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6460" y="83797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7221" y="839748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7441" y="772710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23031" y="83632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21762" y="83581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6429" y="840637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25698" y="8373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6460" y="838352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5914" y="835812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6570" y="1592028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50176" y="1181925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33409" y="1048107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13889" y="97065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11984" y="969890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14396" y="97242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9434" y="843049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51043" y="969382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14269" y="971413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11222" y="96938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13381" y="97065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75476" y="495174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6276" y="81349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8816" y="1372121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15642" y="1166689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8816" y="1166054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104139" y="643457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7740" y="2095706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83621" y="1886338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6765" y="1890401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7075" y="1888496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84256" y="1886300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94185" y="213379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7836" y="2137986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6470" y="21350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7359" y="213659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7976" y="1652845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5962" y="2134431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7359" y="21395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7613" y="21377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7105" y="2135955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12136" y="2825894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32931" y="2603574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13914" y="2971398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9884" y="25016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31153" y="250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31106" y="2505302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103502" y="2869063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30861" y="2500223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9719" y="2501239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8835" y="2870840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33185" y="2501493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25123" y="2340343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9384" y="2724955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104869" y="2721066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7470" y="2340221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9052" y="2743111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8476" y="2840876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85067" y="2740191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32709" y="2320830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10002687" y="2372748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10614" y="2134414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8074" y="2632904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33010" y="2113154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8167" y="355369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6255" y="317787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11168" y="515220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6337" y="413520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7786" y="527155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9740" y="234750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8598" y="23322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6820" y="23221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9455" y="236782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8439" y="395992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6541" y="1273975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7563" y="1369061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7480" y="1997053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7734" y="1937124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55097" y="1932681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7891" y="1935347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6748" y="193382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83389" y="1882920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64443" y="1908303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70785" y="33761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7359" y="152730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60341" y="1814474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64646" y="1248709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62587" y="1114886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8432" y="1114886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8804" y="1080097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8988" y="1082382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9368" y="1016613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9391" y="927610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60976" y="1762926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62284" y="1728391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703400" y="1554955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305022" y="971413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15349" y="1184337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6863" y="896376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6407" y="643076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34210" y="1541601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9245" y="2365541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80321" y="2740059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64449" y="412631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25425" y="491227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87" name="Freeform 786">
              <a:extLst>
                <a:ext uri="{FF2B5EF4-FFF2-40B4-BE49-F238E27FC236}">
                  <a16:creationId xmlns:a16="http://schemas.microsoft.com/office/drawing/2014/main" id="{590AA2E1-0474-EB08-6589-3593E4C77CB1}"/>
                </a:ext>
              </a:extLst>
            </p:cNvPr>
            <p:cNvSpPr/>
            <p:nvPr/>
          </p:nvSpPr>
          <p:spPr>
            <a:xfrm>
              <a:off x="8100642" y="-12696"/>
              <a:ext cx="849448" cy="254177"/>
            </a:xfrm>
            <a:custGeom>
              <a:avLst/>
              <a:gdLst>
                <a:gd name="connsiteX0" fmla="*/ 0 w 849448"/>
                <a:gd name="connsiteY0" fmla="*/ 0 h 254177"/>
                <a:gd name="connsiteX1" fmla="*/ 34179 w 849448"/>
                <a:gd name="connsiteY1" fmla="*/ 0 h 254177"/>
                <a:gd name="connsiteX2" fmla="*/ 847575 w 849448"/>
                <a:gd name="connsiteY2" fmla="*/ 245922 h 254177"/>
                <a:gd name="connsiteX3" fmla="*/ 848591 w 849448"/>
                <a:gd name="connsiteY3" fmla="*/ 245922 h 254177"/>
                <a:gd name="connsiteX4" fmla="*/ 849352 w 849448"/>
                <a:gd name="connsiteY4" fmla="*/ 245922 h 254177"/>
                <a:gd name="connsiteX5" fmla="*/ 849352 w 849448"/>
                <a:gd name="connsiteY5" fmla="*/ 246684 h 254177"/>
                <a:gd name="connsiteX6" fmla="*/ 849352 w 849448"/>
                <a:gd name="connsiteY6" fmla="*/ 247446 h 254177"/>
                <a:gd name="connsiteX7" fmla="*/ 849352 w 849448"/>
                <a:gd name="connsiteY7" fmla="*/ 248335 h 254177"/>
                <a:gd name="connsiteX8" fmla="*/ 849352 w 849448"/>
                <a:gd name="connsiteY8" fmla="*/ 249097 h 254177"/>
                <a:gd name="connsiteX9" fmla="*/ 849352 w 849448"/>
                <a:gd name="connsiteY9" fmla="*/ 250747 h 254177"/>
                <a:gd name="connsiteX10" fmla="*/ 844273 w 849448"/>
                <a:gd name="connsiteY10" fmla="*/ 254175 h 254177"/>
                <a:gd name="connsiteX11" fmla="*/ 842623 w 849448"/>
                <a:gd name="connsiteY11" fmla="*/ 254175 h 254177"/>
                <a:gd name="connsiteX12" fmla="*/ 838814 w 849448"/>
                <a:gd name="connsiteY12" fmla="*/ 253033 h 254177"/>
                <a:gd name="connsiteX13" fmla="*/ 835385 w 849448"/>
                <a:gd name="connsiteY13" fmla="*/ 252398 h 25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9448" h="254177">
                  <a:moveTo>
                    <a:pt x="0" y="0"/>
                  </a:moveTo>
                  <a:lnTo>
                    <a:pt x="34179" y="0"/>
                  </a:lnTo>
                  <a:lnTo>
                    <a:pt x="847575" y="245922"/>
                  </a:lnTo>
                  <a:lnTo>
                    <a:pt x="848591" y="245922"/>
                  </a:lnTo>
                  <a:lnTo>
                    <a:pt x="849352" y="245922"/>
                  </a:lnTo>
                  <a:lnTo>
                    <a:pt x="849352" y="246684"/>
                  </a:lnTo>
                  <a:lnTo>
                    <a:pt x="849352" y="247446"/>
                  </a:lnTo>
                  <a:cubicBezTo>
                    <a:pt x="849403" y="247738"/>
                    <a:pt x="849403" y="248043"/>
                    <a:pt x="849352" y="248335"/>
                  </a:cubicBezTo>
                  <a:cubicBezTo>
                    <a:pt x="849352" y="249097"/>
                    <a:pt x="849352" y="249097"/>
                    <a:pt x="849352" y="249097"/>
                  </a:cubicBezTo>
                  <a:cubicBezTo>
                    <a:pt x="849480" y="249643"/>
                    <a:pt x="849480" y="250201"/>
                    <a:pt x="849352" y="250747"/>
                  </a:cubicBezTo>
                  <a:cubicBezTo>
                    <a:pt x="848577" y="252868"/>
                    <a:pt x="846534" y="254251"/>
                    <a:pt x="844273" y="254175"/>
                  </a:cubicBezTo>
                  <a:lnTo>
                    <a:pt x="842623" y="254175"/>
                  </a:lnTo>
                  <a:lnTo>
                    <a:pt x="838814" y="253033"/>
                  </a:lnTo>
                  <a:lnTo>
                    <a:pt x="835385" y="2523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7359" y="49251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61519" y="1759745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6070" y="1096476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303604" y="1202620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6951" y="1679889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14" name="Freeform 813">
              <a:extLst>
                <a:ext uri="{FF2B5EF4-FFF2-40B4-BE49-F238E27FC236}">
                  <a16:creationId xmlns:a16="http://schemas.microsoft.com/office/drawing/2014/main" id="{EC028D00-36CF-FFB5-08EF-4C1A78592E51}"/>
                </a:ext>
              </a:extLst>
            </p:cNvPr>
            <p:cNvSpPr/>
            <p:nvPr userDrawn="1"/>
          </p:nvSpPr>
          <p:spPr>
            <a:xfrm>
              <a:off x="4127359" y="-12695"/>
              <a:ext cx="10792" cy="66581"/>
            </a:xfrm>
            <a:custGeom>
              <a:avLst/>
              <a:gdLst>
                <a:gd name="connsiteX0" fmla="*/ 0 w 10792"/>
                <a:gd name="connsiteY0" fmla="*/ 0 h 66581"/>
                <a:gd name="connsiteX1" fmla="*/ 10792 w 10792"/>
                <a:gd name="connsiteY1" fmla="*/ 0 h 66581"/>
                <a:gd name="connsiteX2" fmla="*/ 10792 w 10792"/>
                <a:gd name="connsiteY2" fmla="*/ 61947 h 66581"/>
                <a:gd name="connsiteX3" fmla="*/ 6221 w 10792"/>
                <a:gd name="connsiteY3" fmla="*/ 66518 h 66581"/>
                <a:gd name="connsiteX4" fmla="*/ 0 w 10792"/>
                <a:gd name="connsiteY4" fmla="*/ 61947 h 66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92" h="66581">
                  <a:moveTo>
                    <a:pt x="0" y="0"/>
                  </a:moveTo>
                  <a:lnTo>
                    <a:pt x="10792" y="0"/>
                  </a:lnTo>
                  <a:lnTo>
                    <a:pt x="10792" y="61947"/>
                  </a:lnTo>
                  <a:cubicBezTo>
                    <a:pt x="10424" y="64309"/>
                    <a:pt x="8583" y="66150"/>
                    <a:pt x="6221" y="66518"/>
                  </a:cubicBezTo>
                  <a:cubicBezTo>
                    <a:pt x="3251" y="66975"/>
                    <a:pt x="457" y="64931"/>
                    <a:pt x="0" y="619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901841" y="924816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303604" y="1019978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303604" y="1094507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31850" y="1561985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50338" y="1649749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5914" y="943178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9263" y="1042989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8297380" cy="1326514"/>
          </a:xfrm>
        </p:spPr>
        <p:txBody>
          <a:bodyPr rtlCol="0" anchor="b">
            <a:normAutofit/>
          </a:bodyPr>
          <a:lstStyle>
            <a:lvl1pPr>
              <a:defRPr lang="es-ES" sz="2800" baseline="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5631" y="2072640"/>
            <a:ext cx="8324089" cy="3493008"/>
          </a:xfrm>
        </p:spPr>
        <p:txBody>
          <a:bodyPr rtlCol="0">
            <a:normAutofit/>
          </a:bodyPr>
          <a:lstStyle>
            <a:lvl1pPr marL="228600" indent="-22860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lang="es-ES"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lang="es-ES"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lang="es-ES"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lang="es-ES" sz="2000"/>
            </a:lvl5pPr>
          </a:lstStyle>
          <a:p>
            <a:pPr lvl="0" rtl="0"/>
            <a:r>
              <a:rPr lang="es-ES"/>
              <a:t>Haga clic para agregar texto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 </a:t>
            </a:r>
          </a:p>
          <a:p>
            <a:pPr lvl="3" rtl="0"/>
            <a:r>
              <a:rPr lang="es-ES"/>
              <a:t>Cuarto nivel </a:t>
            </a:r>
          </a:p>
          <a:p>
            <a:pPr lvl="4" rtl="0"/>
            <a:r>
              <a:rPr lang="es-ES"/>
              <a:t>Quinto nivel </a:t>
            </a:r>
          </a:p>
          <a:p>
            <a:pPr lvl="0" rtl="0"/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es-ES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es-ES"/>
            </a:lvl1pPr>
          </a:lstStyle>
          <a:p>
            <a:pPr rtl="0"/>
            <a:r>
              <a:rPr lang="es-ES"/>
              <a:t>Título de la presentación</a:t>
            </a:r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900D319D-67F8-5830-99A3-7EB562C28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86" r="26226" b="3861"/>
          <a:stretch/>
        </p:blipFill>
        <p:spPr>
          <a:xfrm>
            <a:off x="9415463" y="264696"/>
            <a:ext cx="2776538" cy="659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de la sección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2208" y="420624"/>
            <a:ext cx="5864352" cy="3621024"/>
          </a:xfrm>
        </p:spPr>
        <p:txBody>
          <a:bodyPr rtlCol="0" anchor="b">
            <a:normAutofit/>
          </a:bodyPr>
          <a:lstStyle>
            <a:lvl1pPr>
              <a:defRPr lang="es-ES" sz="4000" baseline="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5969" y="-9144"/>
            <a:ext cx="4581525" cy="6602413"/>
          </a:xfrm>
        </p:spPr>
        <p:txBody>
          <a:bodyPr rtlCol="0">
            <a:normAutofit/>
          </a:bodyPr>
          <a:lstStyle>
            <a:lvl1pPr marL="0" indent="0" algn="ctr">
              <a:buNone/>
              <a:defRPr lang="es-ES" sz="2000"/>
            </a:lvl1pPr>
          </a:lstStyle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DEF559BF-05B9-49D7-5976-7CD930A65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83680"/>
            <a:ext cx="7620000" cy="2743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94431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de la sección 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176784"/>
            <a:ext cx="5864352" cy="3621024"/>
          </a:xfrm>
        </p:spPr>
        <p:txBody>
          <a:bodyPr rtlCol="0" anchor="b">
            <a:normAutofit/>
          </a:bodyPr>
          <a:lstStyle>
            <a:lvl1pPr>
              <a:defRPr lang="es-ES" sz="4000" baseline="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5240" y="-15240"/>
            <a:ext cx="4581525" cy="6602413"/>
          </a:xfrm>
        </p:spPr>
        <p:txBody>
          <a:bodyPr rtlCol="0">
            <a:normAutofit/>
          </a:bodyPr>
          <a:lstStyle>
            <a:lvl1pPr marL="0" indent="0" algn="ctr">
              <a:buNone/>
              <a:defRPr lang="es-ES" sz="2000"/>
            </a:lvl1pPr>
          </a:lstStyle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4084320"/>
            <a:ext cx="5864225" cy="2362835"/>
          </a:xfrm>
        </p:spPr>
        <p:txBody>
          <a:bodyPr rtlCol="0">
            <a:normAutofit/>
          </a:bodyPr>
          <a:lstStyle>
            <a:lvl1pPr marL="0" indent="0">
              <a:buNone/>
              <a:defRPr lang="es-ES" sz="2800"/>
            </a:lvl1pPr>
            <a:lvl2pPr marL="457200" indent="0">
              <a:buNone/>
              <a:defRPr lang="es-ES" sz="2400"/>
            </a:lvl2pPr>
            <a:lvl3pPr marL="914400" indent="0">
              <a:buNone/>
              <a:defRPr lang="es-ES" sz="2000"/>
            </a:lvl3pPr>
            <a:lvl4pPr marL="1371600" indent="0">
              <a:buNone/>
              <a:defRPr lang="es-ES" sz="1800"/>
            </a:lvl4pPr>
            <a:lvl5pPr marL="1828800" indent="0">
              <a:buNone/>
              <a:defRPr lang="es-ES" sz="1800"/>
            </a:lvl5pPr>
          </a:lstStyle>
          <a:p>
            <a:pPr lvl="0" rtl="0"/>
            <a:r>
              <a:rPr lang="es-ES"/>
              <a:t>Haga clic para agregar texto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FDE537B4-8186-9628-C273-28B8EA981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6583680"/>
            <a:ext cx="7620000" cy="2743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06270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de la sección 3"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441960"/>
            <a:ext cx="5641897" cy="3316893"/>
          </a:xfrm>
        </p:spPr>
        <p:txBody>
          <a:bodyPr rtlCol="0" anchor="b">
            <a:normAutofit/>
          </a:bodyPr>
          <a:lstStyle>
            <a:lvl1pPr>
              <a:defRPr lang="es-ES" sz="40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675" name="Marcador de texto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09694" y="4068392"/>
            <a:ext cx="5580586" cy="2197590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lang="es-ES" sz="2800"/>
            </a:lvl1pPr>
            <a:lvl2pPr marL="457200" indent="0">
              <a:lnSpc>
                <a:spcPts val="2400"/>
              </a:lnSpc>
              <a:buNone/>
              <a:defRPr lang="es-ES" sz="2000"/>
            </a:lvl2pPr>
            <a:lvl3pPr marL="914400" indent="0">
              <a:lnSpc>
                <a:spcPts val="2400"/>
              </a:lnSpc>
              <a:buNone/>
              <a:defRPr lang="es-ES" sz="2000"/>
            </a:lvl3pPr>
            <a:lvl4pPr marL="1371600" indent="0">
              <a:lnSpc>
                <a:spcPts val="2400"/>
              </a:lnSpc>
              <a:buNone/>
              <a:defRPr lang="es-ES" sz="2000"/>
            </a:lvl4pPr>
            <a:lvl5pPr marL="1828800" indent="0">
              <a:lnSpc>
                <a:spcPts val="2400"/>
              </a:lnSpc>
              <a:buNone/>
              <a:defRPr lang="es-ES" sz="2000"/>
            </a:lvl5pPr>
          </a:lstStyle>
          <a:p>
            <a:pPr lvl="0" rtl="0"/>
            <a:r>
              <a:rPr lang="es-ES"/>
              <a:t>Haga clic para agregar texto</a:t>
            </a: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CD18796B-7A45-F026-1306-A9ADE06D8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706"/>
          <a:stretch/>
        </p:blipFill>
        <p:spPr>
          <a:xfrm>
            <a:off x="0" y="0"/>
            <a:ext cx="4661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6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dos conteni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rtlCol="0" anchor="b">
            <a:normAutofit/>
          </a:bodyPr>
          <a:lstStyle>
            <a:lvl1pPr>
              <a:defRPr lang="es-ES" sz="2800" baseline="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4887594" cy="368776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3pPr>
            <a:lvl4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4pPr>
            <a:lvl5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5pPr>
            <a:lvl6pPr marL="1600200">
              <a:defRPr lang="es-ES"/>
            </a:lvl6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4" rtl="0"/>
            <a:r>
              <a:rPr lang="es-ES"/>
              <a:t>Cuarto nivel</a:t>
            </a:r>
          </a:p>
          <a:p>
            <a:pPr lvl="5" rtl="0"/>
            <a:r>
              <a:rPr lang="es-ES"/>
              <a:t>Quinto nivel</a:t>
            </a:r>
          </a:p>
        </p:txBody>
      </p:sp>
      <p:sp>
        <p:nvSpPr>
          <p:cNvPr id="11" name="Marcador de contenido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10644" y="2073275"/>
            <a:ext cx="4887594" cy="368776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es-ES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es-ES"/>
            </a:lvl1pPr>
          </a:lstStyle>
          <a:p>
            <a:pPr rtl="0"/>
            <a:r>
              <a:rPr lang="es-ES"/>
              <a:t>Título de la presentación</a:t>
            </a:r>
          </a:p>
        </p:txBody>
      </p:sp>
    </p:spTree>
    <p:extLst>
      <p:ext uri="{BB962C8B-B14F-4D97-AF65-F5344CB8AC3E}">
        <p14:creationId xmlns:p14="http://schemas.microsoft.com/office/powerpoint/2010/main" val="44013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dos contenido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rtlCol="0" anchor="b">
            <a:normAutofit/>
          </a:bodyPr>
          <a:lstStyle>
            <a:lvl1pPr>
              <a:defRPr lang="es-ES" sz="2800" baseline="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3144837" cy="3687763"/>
          </a:xfrm>
        </p:spPr>
        <p:txBody>
          <a:bodyPr rtlCol="0">
            <a:normAutofit/>
          </a:bodyPr>
          <a:lstStyle>
            <a:lvl1pPr marL="32004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  <a:defRPr lang="es-ES" sz="2000"/>
            </a:lvl1pPr>
            <a:lvl2pPr marL="6858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eriod"/>
              <a:defRPr lang="es-ES" sz="2000"/>
            </a:lvl2pPr>
            <a:lvl3pPr marL="11430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  <a:defRPr lang="es-ES" sz="2000"/>
            </a:lvl3pPr>
            <a:lvl4pPr marL="16002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arenR"/>
              <a:defRPr lang="es-ES" sz="2000"/>
            </a:lvl4pPr>
            <a:lvl5pPr marL="20574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LcPeriod"/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1" name="Marcador de contenido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556760" y="2073275"/>
            <a:ext cx="6192838" cy="368776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es-ES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es-ES"/>
            </a:lvl1pPr>
          </a:lstStyle>
          <a:p>
            <a:pPr rtl="0"/>
            <a:r>
              <a:rPr lang="es-ES"/>
              <a:t>Título de la presentación</a:t>
            </a:r>
          </a:p>
        </p:txBody>
      </p:sp>
    </p:spTree>
    <p:extLst>
      <p:ext uri="{BB962C8B-B14F-4D97-AF65-F5344CB8AC3E}">
        <p14:creationId xmlns:p14="http://schemas.microsoft.com/office/powerpoint/2010/main" val="2094885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contenido e imag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0C5815B7-4DEA-0E4D-6E8B-EDAD6559A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93303"/>
            <a:ext cx="2182090" cy="2743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D1046054-0FA9-558E-22C0-007C8D3DA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367" t="32063" r="19367" b="20417"/>
          <a:stretch/>
        </p:blipFill>
        <p:spPr>
          <a:xfrm>
            <a:off x="4977245" y="0"/>
            <a:ext cx="7214755" cy="143907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rtlCol="0" anchor="b">
            <a:normAutofit/>
          </a:bodyPr>
          <a:lstStyle>
            <a:lvl1pPr>
              <a:defRPr lang="es-ES" sz="2800" baseline="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87880"/>
            <a:ext cx="10210800" cy="1954692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1400"/>
            </a:lvl5pPr>
          </a:lstStyle>
          <a:p>
            <a:pPr lvl="0" rtl="0"/>
            <a:r>
              <a:rPr lang="es-ES"/>
              <a:t>Haga clic para agregar texto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</p:txBody>
      </p:sp>
      <p:sp>
        <p:nvSpPr>
          <p:cNvPr id="5" name="Marcador de número de diapositiva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 rtlCol="0"/>
          <a:lstStyle>
            <a:lvl1pPr>
              <a:defRPr lang="es-ES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79320" y="4094802"/>
            <a:ext cx="10027919" cy="2468880"/>
          </a:xfrm>
        </p:spPr>
        <p:txBody>
          <a:bodyPr rtlCol="0">
            <a:normAutofit/>
          </a:bodyPr>
          <a:lstStyle>
            <a:lvl1pPr marL="0" indent="0" algn="ctr">
              <a:buNone/>
              <a:defRPr lang="es-ES" sz="2000"/>
            </a:lvl1pPr>
          </a:lstStyle>
          <a:p>
            <a:pPr rtl="0"/>
            <a:r>
              <a:rPr lang="es-ES"/>
              <a:t>Haga clic en el icono para agregar una imagen</a:t>
            </a:r>
          </a:p>
        </p:txBody>
      </p:sp>
    </p:spTree>
    <p:extLst>
      <p:ext uri="{BB962C8B-B14F-4D97-AF65-F5344CB8AC3E}">
        <p14:creationId xmlns:p14="http://schemas.microsoft.com/office/powerpoint/2010/main" val="2832641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rtlCol="0" anchor="b">
            <a:normAutofit/>
          </a:bodyPr>
          <a:lstStyle>
            <a:lvl1pPr>
              <a:defRPr lang="es-ES" sz="2800" baseline="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26920"/>
            <a:ext cx="3017520" cy="390175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1400"/>
            </a:lvl5pPr>
          </a:lstStyle>
          <a:p>
            <a:pPr lvl="0" rtl="0"/>
            <a:r>
              <a:rPr lang="es-ES"/>
              <a:t>Haga clic para agregar texto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0821CE3F-B178-0F88-575A-C8CB5D40EB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525963" y="2026603"/>
            <a:ext cx="6766877" cy="3902075"/>
          </a:xfrm>
        </p:spPr>
        <p:txBody>
          <a:bodyPr rtlCol="0"/>
          <a:lstStyle>
            <a:lvl1pPr>
              <a:spcBef>
                <a:spcPts val="0"/>
              </a:spcBef>
              <a:spcAft>
                <a:spcPts val="1200"/>
              </a:spcAft>
              <a:defRPr lang="es-ES"/>
            </a:lvl1pPr>
            <a:lvl2pPr>
              <a:spcBef>
                <a:spcPts val="0"/>
              </a:spcBef>
              <a:spcAft>
                <a:spcPts val="600"/>
              </a:spcAft>
              <a:defRPr lang="es-ES"/>
            </a:lvl2pPr>
            <a:lvl3pPr>
              <a:spcBef>
                <a:spcPts val="0"/>
              </a:spcBef>
              <a:spcAft>
                <a:spcPts val="600"/>
              </a:spcAft>
              <a:defRPr lang="es-ES"/>
            </a:lvl3pPr>
            <a:lvl4pPr>
              <a:spcBef>
                <a:spcPts val="0"/>
              </a:spcBef>
              <a:spcAft>
                <a:spcPts val="600"/>
              </a:spcAft>
              <a:defRPr lang="es-ES" sz="2000"/>
            </a:lvl4pPr>
            <a:lvl5pPr>
              <a:spcBef>
                <a:spcPts val="0"/>
              </a:spcBef>
              <a:spcAft>
                <a:spcPts val="600"/>
              </a:spcAft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5" name="Marcador de número de diapositiva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 rtlCol="0"/>
          <a:lstStyle>
            <a:lvl1pPr>
              <a:defRPr lang="es-ES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23071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s-ES"/>
            </a:def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s-ES"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s-ES" sz="1000" b="1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95" r:id="rId3"/>
    <p:sldLayoutId id="2147483696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65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FBF9F0-B02C-F479-3755-F41439C1E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441960"/>
            <a:ext cx="5423731" cy="3316893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DISEÑO DE PAGINA WEB EN MOQUPS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E3C8A46-D49C-FB70-9062-B672F2F7FB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09694" y="4068392"/>
            <a:ext cx="5580586" cy="219759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Presentación de avance de proyecto</a:t>
            </a:r>
          </a:p>
        </p:txBody>
      </p:sp>
    </p:spTree>
    <p:extLst>
      <p:ext uri="{BB962C8B-B14F-4D97-AF65-F5344CB8AC3E}">
        <p14:creationId xmlns:p14="http://schemas.microsoft.com/office/powerpoint/2010/main" val="40433909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FB573E-D6D3-B0CD-C07C-459CD26AF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160" y="137160"/>
            <a:ext cx="6172200" cy="124968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Presentación dinámica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81FD557-D53B-0844-8823-CB23872487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9159" y="2026920"/>
            <a:ext cx="3313917" cy="3901758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Aprenda a infundir energía en su presentación para dejar una impresión duradera</a:t>
            </a:r>
          </a:p>
          <a:p>
            <a:pPr rtl="0"/>
            <a:r>
              <a:rPr lang="es-ES" dirty="0"/>
              <a:t>Uno de los objetivos de una comunicación eficaz es motivar a la audiencia</a:t>
            </a:r>
          </a:p>
        </p:txBody>
      </p:sp>
      <p:graphicFrame>
        <p:nvGraphicFramePr>
          <p:cNvPr id="6" name="Marcador de posición de la tabla 2">
            <a:extLst>
              <a:ext uri="{FF2B5EF4-FFF2-40B4-BE49-F238E27FC236}">
                <a16:creationId xmlns:a16="http://schemas.microsoft.com/office/drawing/2014/main" id="{0F79245D-314F-2B78-AB57-5196A89AD1B0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006046242"/>
              </p:ext>
            </p:extLst>
          </p:nvPr>
        </p:nvGraphicFramePr>
        <p:xfrm>
          <a:off x="4525963" y="2027238"/>
          <a:ext cx="6721643" cy="3952701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569688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2108170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086098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957687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591983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Métrico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Medida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Objetivo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Real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06829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Asistencia del público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N.º de asistentes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120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06829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Duración de la interacción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Minutos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06829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Interacción de preguntas y respuestas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N.º de preguntas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06829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Comentarios positivos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Porcentaje (%)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90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866900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Tasa de retención de información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Porcentaje (%)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1800" noProof="0" dirty="0"/>
                        <a:t>85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7842E34-541A-0DF0-0999-C86F39258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fld id="{B5CEABB6-07DC-46E8-9B57-56EC44A396E5}" type="slidenum">
              <a:rPr lang="es-ES" smtClean="0"/>
              <a:pPr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19264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8186A1-11A8-21B1-B6A0-AA1A1DAA5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10405174" cy="1326514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Sugerencias finales y puntos de vista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2726E51D-0E5E-98CC-19AE-F6AC7B00BF2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11352" y="2058669"/>
            <a:ext cx="6002196" cy="3687763"/>
          </a:xfrm>
        </p:spPr>
        <p:txBody>
          <a:bodyPr rtlCol="0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dirty="0"/>
              <a:t>Ensayo coherente</a:t>
            </a:r>
          </a:p>
          <a:p>
            <a:pPr lvl="1" rtl="0"/>
            <a:r>
              <a:rPr lang="es-ES" dirty="0"/>
              <a:t>Refuerce su familiaridad</a:t>
            </a:r>
          </a:p>
          <a:p>
            <a:pPr rtl="0"/>
            <a:r>
              <a:rPr lang="es-ES" dirty="0"/>
              <a:t>Refinar el estilo de presentación</a:t>
            </a:r>
          </a:p>
          <a:p>
            <a:pPr lvl="1" rtl="0"/>
            <a:r>
              <a:rPr lang="es-ES" dirty="0"/>
              <a:t>Ritmo, tono y énfasis</a:t>
            </a:r>
          </a:p>
          <a:p>
            <a:pPr rtl="0"/>
            <a:r>
              <a:rPr lang="es-ES" dirty="0"/>
              <a:t>Intervalos y transiciones</a:t>
            </a:r>
          </a:p>
          <a:p>
            <a:pPr lvl="1" rtl="0"/>
            <a:r>
              <a:rPr lang="es-ES" dirty="0"/>
              <a:t>Objetivo de una presentación sin problemas y profesional</a:t>
            </a:r>
          </a:p>
          <a:p>
            <a:pPr rtl="0"/>
            <a:r>
              <a:rPr lang="es-ES" dirty="0"/>
              <a:t>Público de prácticas</a:t>
            </a:r>
          </a:p>
          <a:p>
            <a:pPr lvl="1" rtl="0"/>
            <a:r>
              <a:rPr lang="es-ES" dirty="0"/>
              <a:t>Apunte a compañeros para escuchar y proporcionar comentarios</a:t>
            </a:r>
          </a:p>
        </p:txBody>
      </p:sp>
      <p:sp>
        <p:nvSpPr>
          <p:cNvPr id="13" name="Marcador de contenido 12">
            <a:extLst>
              <a:ext uri="{FF2B5EF4-FFF2-40B4-BE49-F238E27FC236}">
                <a16:creationId xmlns:a16="http://schemas.microsoft.com/office/drawing/2014/main" id="{A36326E3-7418-ADEF-0CFC-09C0C60DE16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295483" y="2058670"/>
            <a:ext cx="3078969" cy="3687763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Buscar comentarios</a:t>
            </a:r>
          </a:p>
          <a:p>
            <a:pPr rtl="0"/>
            <a:r>
              <a:rPr lang="es-ES" dirty="0"/>
              <a:t>Reflejar el rendimiento</a:t>
            </a:r>
          </a:p>
          <a:p>
            <a:pPr rtl="0"/>
            <a:r>
              <a:rPr lang="es-ES" dirty="0"/>
              <a:t>Explorar nuevas técnicas</a:t>
            </a:r>
          </a:p>
          <a:p>
            <a:pPr rtl="0"/>
            <a:r>
              <a:rPr lang="es-ES" dirty="0"/>
              <a:t>Establecer objetivos personales</a:t>
            </a:r>
          </a:p>
          <a:p>
            <a:pPr rtl="0"/>
            <a:r>
              <a:rPr lang="es-ES" dirty="0"/>
              <a:t>Iterar y adaptarse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C5430536-D522-9F5E-B2C4-24F7C7570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fld id="{B5CEABB6-07DC-46E8-9B57-56EC44A396E5}" type="slidenum">
              <a:rPr lang="es-ES" smtClean="0"/>
              <a:pPr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84465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A9C5DD-6B55-DF45-4C6B-6B767B71B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10729216" cy="1326514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Navegar por las sesiones de Preguntas y respuestas </a:t>
            </a:r>
          </a:p>
        </p:txBody>
      </p:sp>
      <p:graphicFrame>
        <p:nvGraphicFramePr>
          <p:cNvPr id="5" name="Marcador de posición de la tabla 2">
            <a:extLst>
              <a:ext uri="{FF2B5EF4-FFF2-40B4-BE49-F238E27FC236}">
                <a16:creationId xmlns:a16="http://schemas.microsoft.com/office/drawing/2014/main" id="{C2599C7C-299A-2029-2887-5047F4D4A16F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1795318307"/>
              </p:ext>
            </p:extLst>
          </p:nvPr>
        </p:nvGraphicFramePr>
        <p:xfrm>
          <a:off x="911225" y="2043113"/>
          <a:ext cx="10363201" cy="38862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219074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3513221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315453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315453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647700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Factor de impacto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Medida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Objetivo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Logrado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47700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Interacción del público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Porcentaje (%)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47700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Retención de conocimientos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Porcentaje (%)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47700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Encuestas posteriores a la presentación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Clasificación media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4,2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4,5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47700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Tasa de recomendación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Porcentaje (%)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647700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Oportunidades de colaboración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N.º de oportunidades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noProof="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C849FABB-E5A7-5275-61DB-17B427E9C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fld id="{B5CEABB6-07DC-46E8-9B57-56EC44A396E5}" type="slidenum">
              <a:rPr lang="es-ES" smtClean="0"/>
              <a:pPr/>
              <a:t>12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810448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7E8D25-D403-2E2B-50DA-B21A0500A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352" y="505016"/>
            <a:ext cx="5775656" cy="3284932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Gracias 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EC6DB3D-3AE2-9478-3245-FE2F98B96E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1353" y="4006024"/>
            <a:ext cx="5794248" cy="234696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Brita Tamm</a:t>
            </a:r>
          </a:p>
          <a:p>
            <a:pPr rtl="0"/>
            <a:r>
              <a:rPr lang="es-ES"/>
              <a:t>502-555-0152</a:t>
            </a:r>
          </a:p>
          <a:p>
            <a:pPr rtl="0"/>
            <a:r>
              <a:rPr lang="es-ES"/>
              <a:t>brita@firstupconsultants.com</a:t>
            </a:r>
          </a:p>
          <a:p>
            <a:pPr rtl="0"/>
            <a:r>
              <a:rPr lang="es-ES"/>
              <a:t>www.firstupconsultants.com</a:t>
            </a:r>
          </a:p>
        </p:txBody>
      </p:sp>
    </p:spTree>
    <p:extLst>
      <p:ext uri="{BB962C8B-B14F-4D97-AF65-F5344CB8AC3E}">
        <p14:creationId xmlns:p14="http://schemas.microsoft.com/office/powerpoint/2010/main" val="3493061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BE0BCE3-7A85-71CE-E027-A8E454AF1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1616" y="960120"/>
            <a:ext cx="5221224" cy="3056343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Presentación básica</a:t>
            </a:r>
          </a:p>
        </p:txBody>
      </p:sp>
    </p:spTree>
    <p:extLst>
      <p:ext uri="{BB962C8B-B14F-4D97-AF65-F5344CB8AC3E}">
        <p14:creationId xmlns:p14="http://schemas.microsoft.com/office/powerpoint/2010/main" val="954410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F0870A-EBCD-13FC-D1A2-49C555C48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índice 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70B4EC43-20C2-1DA5-646B-B8D26CF7D0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631" y="2072640"/>
            <a:ext cx="8324089" cy="3493008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Presentación de página principal o </a:t>
            </a:r>
            <a:r>
              <a:rPr lang="es-ES" dirty="0" err="1"/>
              <a:t>Homepage</a:t>
            </a:r>
            <a:endParaRPr lang="es-ES" dirty="0"/>
          </a:p>
          <a:p>
            <a:pPr rtl="0"/>
            <a:r>
              <a:rPr lang="es-ES" dirty="0"/>
              <a:t>Nosotros</a:t>
            </a:r>
          </a:p>
          <a:p>
            <a:pPr rtl="0"/>
            <a:r>
              <a:rPr lang="es-ES" dirty="0"/>
              <a:t>Especialidades</a:t>
            </a:r>
          </a:p>
          <a:p>
            <a:pPr rtl="0"/>
            <a:r>
              <a:rPr lang="es-ES" dirty="0"/>
              <a:t>Servicios</a:t>
            </a:r>
          </a:p>
          <a:p>
            <a:pPr rtl="0"/>
            <a:r>
              <a:rPr lang="es-ES" dirty="0"/>
              <a:t>Pacientes</a:t>
            </a:r>
          </a:p>
          <a:p>
            <a:r>
              <a:rPr lang="es-ES" dirty="0"/>
              <a:t>Ubícanos</a:t>
            </a:r>
          </a:p>
          <a:p>
            <a:r>
              <a:rPr lang="es-ES" dirty="0"/>
              <a:t>Staff Medico</a:t>
            </a:r>
          </a:p>
          <a:p>
            <a:pPr marL="0" indent="0" rtl="0">
              <a:buNone/>
            </a:pPr>
            <a:endParaRPr lang="es-ES" dirty="0"/>
          </a:p>
          <a:p>
            <a:endParaRPr lang="es-ES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89920E1-1F47-D3FB-B5CD-7110B3795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fld id="{B5CEABB6-07DC-46E8-9B57-56EC44A396E5}" type="slidenum">
              <a:rPr lang="es-ES" smtClean="0"/>
              <a:pPr rtl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82749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5BA0C7-4B10-03D7-2211-750D1F9E5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316" y="494675"/>
            <a:ext cx="5864352" cy="144835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Página principal o </a:t>
            </a:r>
            <a:r>
              <a:rPr lang="es-ES" dirty="0" err="1"/>
              <a:t>homepage</a:t>
            </a:r>
            <a:endParaRPr lang="es-ES" dirty="0"/>
          </a:p>
        </p:txBody>
      </p:sp>
      <p:pic>
        <p:nvPicPr>
          <p:cNvPr id="10" name="Marcador de posición de imagen 9" descr="Una persona que sonriendo ante un ordenador">
            <a:extLst>
              <a:ext uri="{FF2B5EF4-FFF2-40B4-BE49-F238E27FC236}">
                <a16:creationId xmlns:a16="http://schemas.microsoft.com/office/drawing/2014/main" id="{0E7DFFA9-9901-3CE7-AAC2-C1754C65BD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8" r="18"/>
          <a:stretch/>
        </p:blipFill>
        <p:spPr>
          <a:xfrm>
            <a:off x="7625969" y="-9144"/>
            <a:ext cx="4581525" cy="6602413"/>
          </a:xfrm>
        </p:spPr>
      </p:pic>
    </p:spTree>
    <p:extLst>
      <p:ext uri="{BB962C8B-B14F-4D97-AF65-F5344CB8AC3E}">
        <p14:creationId xmlns:p14="http://schemas.microsoft.com/office/powerpoint/2010/main" val="3786907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C9DDD8-3394-6FB2-960C-451DEBD7F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6784"/>
            <a:ext cx="5864352" cy="1022429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Nosotros</a:t>
            </a:r>
          </a:p>
        </p:txBody>
      </p:sp>
      <p:pic>
        <p:nvPicPr>
          <p:cNvPr id="12" name="Marcador de posición de imagen 11" descr="Una persona con una camisa amarilla">
            <a:extLst>
              <a:ext uri="{FF2B5EF4-FFF2-40B4-BE49-F238E27FC236}">
                <a16:creationId xmlns:a16="http://schemas.microsoft.com/office/drawing/2014/main" id="{BC85F8C0-B84C-01D2-4208-5596D725B2B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33" r="33"/>
          <a:stretch/>
        </p:blipFill>
        <p:spPr>
          <a:xfrm>
            <a:off x="-15240" y="-15240"/>
            <a:ext cx="4581525" cy="6602413"/>
          </a:xfrm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1D6AA66-EC20-FCAE-04B0-6BEB18463C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21639" y="1199213"/>
            <a:ext cx="5864225" cy="2362835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La clínica se inspiró por una pasión por realizar la misión de servir a nuestros pacientes.</a:t>
            </a:r>
          </a:p>
        </p:txBody>
      </p:sp>
    </p:spTree>
    <p:extLst>
      <p:ext uri="{BB962C8B-B14F-4D97-AF65-F5344CB8AC3E}">
        <p14:creationId xmlns:p14="http://schemas.microsoft.com/office/powerpoint/2010/main" val="3590816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5D45BD-5B25-B32E-F712-18F18E716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Especialidades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931AA74-1B85-8980-9816-4DAB721C1B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922" y="1482392"/>
            <a:ext cx="8324089" cy="955373"/>
          </a:xfrm>
        </p:spPr>
        <p:txBody>
          <a:bodyPr rtlCol="0">
            <a:normAutofit fontScale="92500"/>
          </a:bodyPr>
          <a:lstStyle>
            <a:defPPr>
              <a:defRPr lang="es-ES"/>
            </a:defPPr>
          </a:lstStyle>
          <a:p>
            <a:pPr rtl="0"/>
            <a:r>
              <a:rPr lang="es-ES" dirty="0"/>
              <a:t>Tenemos una amplia gama de especialidades y atención que podemos brindar a nuestro público gracias a la alta tecnología que manejamos.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5D7C9F2-EB2A-D57B-0D06-69B87C19A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fld id="{B5CEABB6-07DC-46E8-9B57-56EC44A396E5}" type="slidenum">
              <a:rPr lang="es-ES" smtClean="0"/>
              <a:pPr rtl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99008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3F4228-0DC4-4119-B9C7-6C936C41E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10405174" cy="1326514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Técnicas de entrega efectivas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658EE59-4D4C-0681-0DD3-18233C3F94A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93763" y="2073275"/>
            <a:ext cx="4678095" cy="3687763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Se trata de una herramienta eficaz para hablar en público. Implica cambiar el tono, el timbre y el volumen para transmitir emociones, enfatizar puntos y mantener el interés: </a:t>
            </a:r>
          </a:p>
          <a:p>
            <a:pPr lvl="1" rtl="0"/>
            <a:r>
              <a:rPr lang="es-ES" dirty="0"/>
              <a:t>Variación de tono</a:t>
            </a:r>
          </a:p>
          <a:p>
            <a:pPr lvl="1" rtl="0"/>
            <a:r>
              <a:rPr lang="es-ES" dirty="0"/>
              <a:t>Inflexión de tono</a:t>
            </a:r>
          </a:p>
          <a:p>
            <a:pPr lvl="1" rtl="0"/>
            <a:r>
              <a:rPr lang="es-ES" dirty="0"/>
              <a:t>Control de volumen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8E5B1204-B9F7-0D66-EBAA-9265C1E3552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10644" y="2073275"/>
            <a:ext cx="4887594" cy="3687763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Un lenguaje corporal eficaz mejora el mensaje, lo que lo hace más impactante y fácil de recordar:</a:t>
            </a:r>
          </a:p>
          <a:p>
            <a:pPr lvl="1" rtl="0"/>
            <a:r>
              <a:rPr lang="es-ES" dirty="0"/>
              <a:t>Contacto visual significativo</a:t>
            </a:r>
          </a:p>
          <a:p>
            <a:pPr lvl="1" rtl="0"/>
            <a:r>
              <a:rPr lang="es-ES" dirty="0"/>
              <a:t>Gestos intencionados</a:t>
            </a:r>
          </a:p>
          <a:p>
            <a:pPr lvl="1" rtl="0"/>
            <a:r>
              <a:rPr lang="es-ES" dirty="0"/>
              <a:t>Mantener una buena </a:t>
            </a:r>
            <a:r>
              <a:rPr lang="es-ES" dirty="0" err="1"/>
              <a:t>pustura</a:t>
            </a:r>
            <a:endParaRPr lang="es-ES" dirty="0"/>
          </a:p>
          <a:p>
            <a:pPr lvl="1" rtl="0"/>
            <a:r>
              <a:rPr lang="es-ES" dirty="0"/>
              <a:t>Controlar las expresiones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14ECC30-C8C7-7D87-4D74-AECB82505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fld id="{B5CEABB6-07DC-46E8-9B57-56EC44A396E5}" type="slidenum">
              <a:rPr lang="es-ES" smtClean="0"/>
              <a:pPr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41471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03CA8C54-30A3-3553-626E-52909A83C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10405174" cy="1326514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Navegar por las sesiones de Preguntas y respuestas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D97CD95-A6D1-C7C3-F7D9-C0AB6438B27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93763" y="2073275"/>
            <a:ext cx="3541504" cy="3687763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Conozca el material con antelación</a:t>
            </a:r>
          </a:p>
          <a:p>
            <a:pPr rtl="0"/>
            <a:r>
              <a:rPr lang="es-ES" dirty="0"/>
              <a:t>Anticípese a las preguntas frecuentes</a:t>
            </a:r>
          </a:p>
          <a:p>
            <a:pPr rtl="0"/>
            <a:r>
              <a:rPr lang="es-ES" dirty="0"/>
              <a:t>Ensaye sus respuestas</a:t>
            </a:r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57454D1F-D2CD-3356-639E-75B37DE30F1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56760" y="2073275"/>
            <a:ext cx="6586956" cy="3687763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Mantener la compostura durante la sesión de Preguntas y respuestas es esencial para proyectar confianza y autoridad. Tenga en cuenta las siguientes sugerencias para mantener la compostura:</a:t>
            </a:r>
          </a:p>
          <a:p>
            <a:pPr lvl="1" rtl="0"/>
            <a:r>
              <a:rPr lang="es-ES" dirty="0"/>
              <a:t>Mantenga la calma</a:t>
            </a:r>
          </a:p>
          <a:p>
            <a:pPr lvl="1" rtl="0"/>
            <a:r>
              <a:rPr lang="es-ES" dirty="0"/>
              <a:t>Escuche activamente</a:t>
            </a:r>
          </a:p>
          <a:p>
            <a:pPr lvl="1" rtl="0"/>
            <a:r>
              <a:rPr lang="es-ES" dirty="0"/>
              <a:t>Pause y reflexione</a:t>
            </a:r>
          </a:p>
          <a:p>
            <a:pPr lvl="1" rtl="0"/>
            <a:r>
              <a:rPr lang="es-ES" dirty="0"/>
              <a:t>Mantenga el contacto visual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02207A1-A505-3185-A282-927E9F6F0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fld id="{B5CEABB6-07DC-46E8-9B57-56EC44A396E5}" type="slidenum">
              <a:rPr lang="es-ES" smtClean="0"/>
              <a:pPr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12209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3F54E4-9956-0B33-D845-8F2AAC5EB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160" y="137160"/>
            <a:ext cx="6172200" cy="124968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Impacto en el habla</a:t>
            </a:r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4D20DBB-F3DD-CE0A-DCE1-63F191C0CC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9159" y="2087880"/>
            <a:ext cx="10535113" cy="1954692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Su capacidad de comunicarse de forma eficaz dejará un impacto duradero en el público</a:t>
            </a:r>
          </a:p>
          <a:p>
            <a:pPr rtl="0"/>
            <a:r>
              <a:rPr lang="es-ES" dirty="0"/>
              <a:t>La comunicación eficaz implica no solo entregar un mensaje, sino también resonar con las experiencias, los valores y las emociones de los que escuchan 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41392FF-67AF-70B5-1C3C-58D39BDFD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fld id="{B5CEABB6-07DC-46E8-9B57-56EC44A396E5}" type="slidenum">
              <a:rPr lang="es-ES" smtClean="0"/>
              <a:pPr/>
              <a:t>9</a:t>
            </a:fld>
            <a:endParaRPr lang="es-ES" dirty="0"/>
          </a:p>
        </p:txBody>
      </p:sp>
      <p:pic>
        <p:nvPicPr>
          <p:cNvPr id="10" name="Marcador de posición de imagen 9" descr="Una persona con una bufanda de cabeza azul">
            <a:extLst>
              <a:ext uri="{FF2B5EF4-FFF2-40B4-BE49-F238E27FC236}">
                <a16:creationId xmlns:a16="http://schemas.microsoft.com/office/drawing/2014/main" id="{2DB9BC6B-625B-CD8D-FB1A-1E9EBC1544D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962" b="962"/>
          <a:stretch/>
        </p:blipFill>
        <p:spPr>
          <a:xfrm>
            <a:off x="2179320" y="4094802"/>
            <a:ext cx="10027919" cy="2468880"/>
          </a:xfrm>
        </p:spPr>
      </p:pic>
    </p:spTree>
    <p:extLst>
      <p:ext uri="{BB962C8B-B14F-4D97-AF65-F5344CB8AC3E}">
        <p14:creationId xmlns:p14="http://schemas.microsoft.com/office/powerpoint/2010/main" val="3813948168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r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342542_TF16411248_Win32" id="{907FDA46-549C-456B-8420-E867E62B2FE6}" vid="{41853330-4B42-4EFA-9F1D-FE1C2158CEF7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5040CA-20CC-43C6-BC0C-8D8696B6AF89}">
  <ds:schemaRefs>
    <ds:schemaRef ds:uri="http://www.w3.org/XML/1998/namespace"/>
    <ds:schemaRef ds:uri="230e9df3-be65-4c73-a93b-d1236ebd677e"/>
    <ds:schemaRef ds:uri="http://schemas.microsoft.com/office/2006/documentManagement/types"/>
    <ds:schemaRef ds:uri="http://purl.org/dc/terms/"/>
    <ds:schemaRef ds:uri="http://purl.org/dc/dcmitype/"/>
    <ds:schemaRef ds:uri="16c05727-aa75-4e4a-9b5f-8a80a1165891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CC02FA78-7B40-45E2-B806-470B0FC280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FBA14A9-9290-4E1F-A1C4-0305BFA57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{1882035D-766C-48BD-B0AB-48C2A7A663D2}tf16411248_win32</Template>
  <TotalTime>32</TotalTime>
  <Words>475</Words>
  <Application>Microsoft Office PowerPoint</Application>
  <PresentationFormat>Panorámica</PresentationFormat>
  <Paragraphs>130</Paragraphs>
  <Slides>13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Arial</vt:lpstr>
      <vt:lpstr>Avenir Next LT Pro Light</vt:lpstr>
      <vt:lpstr>Calibri</vt:lpstr>
      <vt:lpstr>Posterama</vt:lpstr>
      <vt:lpstr>Personalizar</vt:lpstr>
      <vt:lpstr>DISEÑO DE PAGINA WEB EN MOQUPS</vt:lpstr>
      <vt:lpstr>Presentación básica</vt:lpstr>
      <vt:lpstr>índice </vt:lpstr>
      <vt:lpstr>Página principal o homepage</vt:lpstr>
      <vt:lpstr>Nosotros</vt:lpstr>
      <vt:lpstr>Especialidades</vt:lpstr>
      <vt:lpstr>Técnicas de entrega efectivas</vt:lpstr>
      <vt:lpstr>Navegar por las sesiones de Preguntas y respuestas</vt:lpstr>
      <vt:lpstr>Impacto en el habla</vt:lpstr>
      <vt:lpstr>Presentación dinámica</vt:lpstr>
      <vt:lpstr>Sugerencias finales y puntos de vista</vt:lpstr>
      <vt:lpstr>Navegar por las sesiones de Preguntas y respuestas </vt:lpstr>
      <vt:lpstr>Gracias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básica</dc:title>
  <dc:creator>i201911877 (Montero Vilcas,Jose Jorge)</dc:creator>
  <cp:lastModifiedBy>I202408074 (Montero Vilcas,Jose Jorge)</cp:lastModifiedBy>
  <cp:revision>1</cp:revision>
  <dcterms:created xsi:type="dcterms:W3CDTF">2024-06-03T02:31:44Z</dcterms:created>
  <dcterms:modified xsi:type="dcterms:W3CDTF">2024-06-03T03:05:28Z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